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  <p:sldMasterId id="2147483674" r:id="rId4"/>
  </p:sldMasterIdLst>
  <p:notesMasterIdLst>
    <p:notesMasterId r:id="rId18"/>
  </p:notesMasterIdLst>
  <p:handoutMasterIdLst>
    <p:handoutMasterId r:id="rId19"/>
  </p:handoutMasterIdLst>
  <p:sldIdLst>
    <p:sldId id="279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9" r:id="rId13"/>
    <p:sldId id="264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708053-C5B0-7548-BCB0-648BAD1BFCCC}" v="85" dt="2026-05-27T15:42:28.0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24"/>
    <p:restoredTop sz="96327"/>
  </p:normalViewPr>
  <p:slideViewPr>
    <p:cSldViewPr snapToGrid="0" snapToObjects="1" showGuides="1">
      <p:cViewPr varScale="1">
        <p:scale>
          <a:sx n="148" d="100"/>
          <a:sy n="148" d="100"/>
        </p:scale>
        <p:origin x="232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3.xml"/><Relationship Id="rId3" Type="http://schemas.openxmlformats.org/officeDocument/2006/relationships/slideMaster" Target="slideMasters/slideMaster1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Hein Eggers" userId="20725004-aad1-4bc1-a9fd-48c19028bd6d" providerId="ADAL" clId="{7604DFB5-92F8-5125-A7C2-7A9085E3F582}"/>
    <pc:docChg chg="undo custSel delSld modSld">
      <pc:chgData name="Jan Hein Eggers" userId="20725004-aad1-4bc1-a9fd-48c19028bd6d" providerId="ADAL" clId="{7604DFB5-92F8-5125-A7C2-7A9085E3F582}" dt="2026-05-27T15:42:28.060" v="87" actId="1076"/>
      <pc:docMkLst>
        <pc:docMk/>
      </pc:docMkLst>
      <pc:sldChg chg="addSp modSp">
        <pc:chgData name="Jan Hein Eggers" userId="20725004-aad1-4bc1-a9fd-48c19028bd6d" providerId="ADAL" clId="{7604DFB5-92F8-5125-A7C2-7A9085E3F582}" dt="2026-05-27T15:09:23.747" v="8" actId="14100"/>
        <pc:sldMkLst>
          <pc:docMk/>
          <pc:sldMk cId="0" sldId="257"/>
        </pc:sldMkLst>
        <pc:picChg chg="add mod">
          <ac:chgData name="Jan Hein Eggers" userId="20725004-aad1-4bc1-a9fd-48c19028bd6d" providerId="ADAL" clId="{7604DFB5-92F8-5125-A7C2-7A9085E3F582}" dt="2026-05-27T15:09:23.747" v="8" actId="14100"/>
          <ac:picMkLst>
            <pc:docMk/>
            <pc:sldMk cId="0" sldId="257"/>
            <ac:picMk id="1026" creationId="{F982BD0B-CAFD-73FF-982F-CE2440B63367}"/>
          </ac:picMkLst>
        </pc:picChg>
      </pc:sldChg>
      <pc:sldChg chg="addSp modSp">
        <pc:chgData name="Jan Hein Eggers" userId="20725004-aad1-4bc1-a9fd-48c19028bd6d" providerId="ADAL" clId="{7604DFB5-92F8-5125-A7C2-7A9085E3F582}" dt="2026-05-27T15:11:36.234" v="14" actId="1076"/>
        <pc:sldMkLst>
          <pc:docMk/>
          <pc:sldMk cId="0" sldId="258"/>
        </pc:sldMkLst>
        <pc:picChg chg="add mod">
          <ac:chgData name="Jan Hein Eggers" userId="20725004-aad1-4bc1-a9fd-48c19028bd6d" providerId="ADAL" clId="{7604DFB5-92F8-5125-A7C2-7A9085E3F582}" dt="2026-05-27T15:11:36.234" v="14" actId="1076"/>
          <ac:picMkLst>
            <pc:docMk/>
            <pc:sldMk cId="0" sldId="258"/>
            <ac:picMk id="2050" creationId="{6EA1E8C8-7A5B-9B50-815A-974E9BB041B8}"/>
          </ac:picMkLst>
        </pc:picChg>
      </pc:sldChg>
      <pc:sldChg chg="addSp modSp">
        <pc:chgData name="Jan Hein Eggers" userId="20725004-aad1-4bc1-a9fd-48c19028bd6d" providerId="ADAL" clId="{7604DFB5-92F8-5125-A7C2-7A9085E3F582}" dt="2026-05-27T15:14:12.951" v="20" actId="14100"/>
        <pc:sldMkLst>
          <pc:docMk/>
          <pc:sldMk cId="0" sldId="259"/>
        </pc:sldMkLst>
        <pc:picChg chg="add mod">
          <ac:chgData name="Jan Hein Eggers" userId="20725004-aad1-4bc1-a9fd-48c19028bd6d" providerId="ADAL" clId="{7604DFB5-92F8-5125-A7C2-7A9085E3F582}" dt="2026-05-27T15:14:12.951" v="20" actId="14100"/>
          <ac:picMkLst>
            <pc:docMk/>
            <pc:sldMk cId="0" sldId="259"/>
            <ac:picMk id="3074" creationId="{4FEBC7AA-6D51-CB34-7369-D7795D161D06}"/>
          </ac:picMkLst>
        </pc:picChg>
      </pc:sldChg>
      <pc:sldChg chg="addSp delSp modSp mod modClrScheme chgLayout">
        <pc:chgData name="Jan Hein Eggers" userId="20725004-aad1-4bc1-a9fd-48c19028bd6d" providerId="ADAL" clId="{7604DFB5-92F8-5125-A7C2-7A9085E3F582}" dt="2026-05-27T15:19:54.537" v="43" actId="1076"/>
        <pc:sldMkLst>
          <pc:docMk/>
          <pc:sldMk cId="0" sldId="260"/>
        </pc:sldMkLst>
        <pc:spChg chg="mod">
          <ac:chgData name="Jan Hein Eggers" userId="20725004-aad1-4bc1-a9fd-48c19028bd6d" providerId="ADAL" clId="{7604DFB5-92F8-5125-A7C2-7A9085E3F582}" dt="2026-05-27T15:17:48.385" v="30" actId="26606"/>
          <ac:spMkLst>
            <pc:docMk/>
            <pc:sldMk cId="0" sldId="260"/>
            <ac:spMk id="2" creationId="{00000000-0000-0000-0000-000000000000}"/>
          </ac:spMkLst>
        </pc:spChg>
        <pc:spChg chg="mod">
          <ac:chgData name="Jan Hein Eggers" userId="20725004-aad1-4bc1-a9fd-48c19028bd6d" providerId="ADAL" clId="{7604DFB5-92F8-5125-A7C2-7A9085E3F582}" dt="2026-05-27T15:17:48.385" v="30" actId="26606"/>
          <ac:spMkLst>
            <pc:docMk/>
            <pc:sldMk cId="0" sldId="260"/>
            <ac:spMk id="3" creationId="{00000000-0000-0000-0000-000000000000}"/>
          </ac:spMkLst>
        </pc:spChg>
        <pc:spChg chg="mod modVis">
          <ac:chgData name="Jan Hein Eggers" userId="20725004-aad1-4bc1-a9fd-48c19028bd6d" providerId="ADAL" clId="{7604DFB5-92F8-5125-A7C2-7A9085E3F582}" dt="2026-05-27T15:17:48.385" v="30" actId="26606"/>
          <ac:spMkLst>
            <pc:docMk/>
            <pc:sldMk cId="0" sldId="260"/>
            <ac:spMk id="4" creationId="{34D4A600-9700-DADC-061C-944F0A4FF648}"/>
          </ac:spMkLst>
        </pc:spChg>
        <pc:picChg chg="add del mod ord">
          <ac:chgData name="Jan Hein Eggers" userId="20725004-aad1-4bc1-a9fd-48c19028bd6d" providerId="ADAL" clId="{7604DFB5-92F8-5125-A7C2-7A9085E3F582}" dt="2026-05-27T15:17:58.728" v="32" actId="478"/>
          <ac:picMkLst>
            <pc:docMk/>
            <pc:sldMk cId="0" sldId="260"/>
            <ac:picMk id="4098" creationId="{2D9D89B6-C2B0-4D24-0F82-3BDF79B8D753}"/>
          </ac:picMkLst>
        </pc:picChg>
        <pc:picChg chg="add del">
          <ac:chgData name="Jan Hein Eggers" userId="20725004-aad1-4bc1-a9fd-48c19028bd6d" providerId="ADAL" clId="{7604DFB5-92F8-5125-A7C2-7A9085E3F582}" dt="2026-05-27T15:19:09.283" v="34" actId="478"/>
          <ac:picMkLst>
            <pc:docMk/>
            <pc:sldMk cId="0" sldId="260"/>
            <ac:picMk id="4100" creationId="{D35B5A28-EBD6-19F3-FD1F-2751BAA0F6CB}"/>
          </ac:picMkLst>
        </pc:picChg>
        <pc:picChg chg="add del mod">
          <ac:chgData name="Jan Hein Eggers" userId="20725004-aad1-4bc1-a9fd-48c19028bd6d" providerId="ADAL" clId="{7604DFB5-92F8-5125-A7C2-7A9085E3F582}" dt="2026-05-27T15:19:19.289" v="37" actId="478"/>
          <ac:picMkLst>
            <pc:docMk/>
            <pc:sldMk cId="0" sldId="260"/>
            <ac:picMk id="4102" creationId="{A68328FF-5D2A-9932-606D-E33E92E42525}"/>
          </ac:picMkLst>
        </pc:picChg>
        <pc:picChg chg="add mod">
          <ac:chgData name="Jan Hein Eggers" userId="20725004-aad1-4bc1-a9fd-48c19028bd6d" providerId="ADAL" clId="{7604DFB5-92F8-5125-A7C2-7A9085E3F582}" dt="2026-05-27T15:19:54.537" v="43" actId="1076"/>
          <ac:picMkLst>
            <pc:docMk/>
            <pc:sldMk cId="0" sldId="260"/>
            <ac:picMk id="4104" creationId="{E8C9B309-BD9B-7C70-82FC-D93BFAC20F42}"/>
          </ac:picMkLst>
        </pc:picChg>
      </pc:sldChg>
      <pc:sldChg chg="addSp modSp">
        <pc:chgData name="Jan Hein Eggers" userId="20725004-aad1-4bc1-a9fd-48c19028bd6d" providerId="ADAL" clId="{7604DFB5-92F8-5125-A7C2-7A9085E3F582}" dt="2026-05-27T15:39:02.483" v="74" actId="692"/>
        <pc:sldMkLst>
          <pc:docMk/>
          <pc:sldMk cId="0" sldId="261"/>
        </pc:sldMkLst>
        <pc:picChg chg="add mod">
          <ac:chgData name="Jan Hein Eggers" userId="20725004-aad1-4bc1-a9fd-48c19028bd6d" providerId="ADAL" clId="{7604DFB5-92F8-5125-A7C2-7A9085E3F582}" dt="2026-05-27T15:39:02.483" v="74" actId="692"/>
          <ac:picMkLst>
            <pc:docMk/>
            <pc:sldMk cId="0" sldId="261"/>
            <ac:picMk id="5122" creationId="{5A12D5CD-93D9-F360-A700-A6EBE8F7A45C}"/>
          </ac:picMkLst>
        </pc:picChg>
      </pc:sldChg>
      <pc:sldChg chg="addSp modSp">
        <pc:chgData name="Jan Hein Eggers" userId="20725004-aad1-4bc1-a9fd-48c19028bd6d" providerId="ADAL" clId="{7604DFB5-92F8-5125-A7C2-7A9085E3F582}" dt="2026-05-27T15:38:36.954" v="71" actId="692"/>
        <pc:sldMkLst>
          <pc:docMk/>
          <pc:sldMk cId="0" sldId="262"/>
        </pc:sldMkLst>
        <pc:picChg chg="add mod">
          <ac:chgData name="Jan Hein Eggers" userId="20725004-aad1-4bc1-a9fd-48c19028bd6d" providerId="ADAL" clId="{7604DFB5-92F8-5125-A7C2-7A9085E3F582}" dt="2026-05-27T15:38:36.954" v="71" actId="692"/>
          <ac:picMkLst>
            <pc:docMk/>
            <pc:sldMk cId="0" sldId="262"/>
            <ac:picMk id="6146" creationId="{1C8835B6-342D-5B90-E285-8CDB85843A55}"/>
          </ac:picMkLst>
        </pc:picChg>
      </pc:sldChg>
      <pc:sldChg chg="addSp modSp">
        <pc:chgData name="Jan Hein Eggers" userId="20725004-aad1-4bc1-a9fd-48c19028bd6d" providerId="ADAL" clId="{7604DFB5-92F8-5125-A7C2-7A9085E3F582}" dt="2026-05-27T15:27:49.938" v="56" actId="1076"/>
        <pc:sldMkLst>
          <pc:docMk/>
          <pc:sldMk cId="0" sldId="264"/>
        </pc:sldMkLst>
        <pc:picChg chg="add mod">
          <ac:chgData name="Jan Hein Eggers" userId="20725004-aad1-4bc1-a9fd-48c19028bd6d" providerId="ADAL" clId="{7604DFB5-92F8-5125-A7C2-7A9085E3F582}" dt="2026-05-27T15:27:49.938" v="56" actId="1076"/>
          <ac:picMkLst>
            <pc:docMk/>
            <pc:sldMk cId="0" sldId="264"/>
            <ac:picMk id="7170" creationId="{C416C12D-9D45-49FA-D0A1-6C803FD900DA}"/>
          </ac:picMkLst>
        </pc:picChg>
      </pc:sldChg>
      <pc:sldChg chg="del">
        <pc:chgData name="Jan Hein Eggers" userId="20725004-aad1-4bc1-a9fd-48c19028bd6d" providerId="ADAL" clId="{7604DFB5-92F8-5125-A7C2-7A9085E3F582}" dt="2026-05-27T15:28:24.682" v="57" actId="2696"/>
        <pc:sldMkLst>
          <pc:docMk/>
          <pc:sldMk cId="0" sldId="265"/>
        </pc:sldMkLst>
      </pc:sldChg>
      <pc:sldChg chg="addSp delSp modSp">
        <pc:chgData name="Jan Hein Eggers" userId="20725004-aad1-4bc1-a9fd-48c19028bd6d" providerId="ADAL" clId="{7604DFB5-92F8-5125-A7C2-7A9085E3F582}" dt="2026-05-27T15:37:15.913" v="70" actId="14100"/>
        <pc:sldMkLst>
          <pc:docMk/>
          <pc:sldMk cId="0" sldId="266"/>
        </pc:sldMkLst>
        <pc:picChg chg="add del mod">
          <ac:chgData name="Jan Hein Eggers" userId="20725004-aad1-4bc1-a9fd-48c19028bd6d" providerId="ADAL" clId="{7604DFB5-92F8-5125-A7C2-7A9085E3F582}" dt="2026-05-27T15:31:17.947" v="65" actId="478"/>
          <ac:picMkLst>
            <pc:docMk/>
            <pc:sldMk cId="0" sldId="266"/>
            <ac:picMk id="8194" creationId="{41948C4B-A78B-7CCD-06BC-CA5953FFCBE4}"/>
          </ac:picMkLst>
        </pc:picChg>
        <pc:picChg chg="add mod">
          <ac:chgData name="Jan Hein Eggers" userId="20725004-aad1-4bc1-a9fd-48c19028bd6d" providerId="ADAL" clId="{7604DFB5-92F8-5125-A7C2-7A9085E3F582}" dt="2026-05-27T15:37:15.913" v="70" actId="14100"/>
          <ac:picMkLst>
            <pc:docMk/>
            <pc:sldMk cId="0" sldId="266"/>
            <ac:picMk id="8196" creationId="{155503A9-87E0-488D-BED3-8037680D1CEE}"/>
          </ac:picMkLst>
        </pc:picChg>
      </pc:sldChg>
      <pc:sldChg chg="addSp delSp modSp">
        <pc:chgData name="Jan Hein Eggers" userId="20725004-aad1-4bc1-a9fd-48c19028bd6d" providerId="ADAL" clId="{7604DFB5-92F8-5125-A7C2-7A9085E3F582}" dt="2026-05-27T15:42:28.060" v="87" actId="1076"/>
        <pc:sldMkLst>
          <pc:docMk/>
          <pc:sldMk cId="0" sldId="267"/>
        </pc:sldMkLst>
        <pc:picChg chg="add del mod">
          <ac:chgData name="Jan Hein Eggers" userId="20725004-aad1-4bc1-a9fd-48c19028bd6d" providerId="ADAL" clId="{7604DFB5-92F8-5125-A7C2-7A9085E3F582}" dt="2026-05-27T15:41:57.232" v="80" actId="478"/>
          <ac:picMkLst>
            <pc:docMk/>
            <pc:sldMk cId="0" sldId="267"/>
            <ac:picMk id="9218" creationId="{D51E98CD-D437-F224-73C3-D0D5035FEE9D}"/>
          </ac:picMkLst>
        </pc:picChg>
        <pc:picChg chg="add mod">
          <ac:chgData name="Jan Hein Eggers" userId="20725004-aad1-4bc1-a9fd-48c19028bd6d" providerId="ADAL" clId="{7604DFB5-92F8-5125-A7C2-7A9085E3F582}" dt="2026-05-27T15:42:28.060" v="87" actId="1076"/>
          <ac:picMkLst>
            <pc:docMk/>
            <pc:sldMk cId="0" sldId="267"/>
            <ac:picMk id="9220" creationId="{7E6AE8EE-640E-0A82-CD11-F5C37ED4F90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3880F62-F113-0445-AB98-579050A359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D6F4CA7-6014-6643-B4EE-9A16B25ACF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4CCEF-F48E-FA48-8928-BB43D2EF1C54}" type="datetimeFigureOut">
              <a:rPr lang="nl-NL" smtClean="0"/>
              <a:t>27-05-2026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737D413-5029-E043-A7E4-346600D175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CE15517-0BE0-F948-BD60-D0F90D7FE0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40F16-C3AE-024F-9886-555891D2057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9684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622E5-2F7B-5647-AF60-98E35467C26B}" type="datetimeFigureOut">
              <a:rPr lang="nl-NL" smtClean="0"/>
              <a:t>27-05-2026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85B64C-7281-E945-B862-91E84458FA9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0144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5B64C-7281-E945-B862-91E84458FA9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7750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le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525EB52-75F2-EE4D-B929-3ACED5436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802" y="5890691"/>
            <a:ext cx="6061534" cy="221018"/>
          </a:xfrm>
          <a:prstGeom prst="rect">
            <a:avLst/>
          </a:prstGeom>
        </p:spPr>
        <p:txBody>
          <a:bodyPr lIns="0" tIns="18000" rIns="0" bIns="18000">
            <a:noAutofit/>
          </a:bodyPr>
          <a:lstStyle>
            <a:lvl1pPr algn="l">
              <a:defRPr/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DDB66D1-B537-9742-94C8-12AC8FA9B3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05800" y="6126834"/>
            <a:ext cx="6062400" cy="219600"/>
          </a:xfrm>
          <a:prstGeom prst="rect">
            <a:avLst/>
          </a:prstGeom>
        </p:spPr>
        <p:txBody>
          <a:bodyPr lIns="0" tIns="18000" rIns="0" bIns="18000" anchor="ctr" anchorCtr="0">
            <a:noAutofit/>
          </a:bodyPr>
          <a:lstStyle>
            <a:lvl1pPr algn="l">
              <a:defRPr/>
            </a:lvl1pPr>
          </a:lstStyle>
          <a:p>
            <a:fld id="{2AE71E51-3C05-714F-8CD0-DFFE5E42ABB5}" type="datetime1">
              <a:rPr lang="nl-NL" smtClean="0"/>
              <a:t>27-05-2026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760BE9B-5267-F646-8B5D-1B3143B0D0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80AB30B7-231A-084B-89E9-2032BC374F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B0C55DF8-A2BF-334B-A907-C5DEEABEE73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2965450" cy="6858000"/>
          </a:xfrm>
          <a:prstGeom prst="rect">
            <a:avLst/>
          </a:prstGeom>
        </p:spPr>
      </p:pic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FD3911D7-2B10-D84E-9A70-5AD7F9007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05369" y="6361559"/>
            <a:ext cx="6062400" cy="219600"/>
          </a:xfrm>
          <a:prstGeom prst="rect">
            <a:avLst/>
          </a:prstGeom>
        </p:spPr>
        <p:txBody>
          <a:bodyPr lIns="0" tIns="18000" rIns="0" bIns="18000"/>
          <a:lstStyle>
            <a:lvl1pPr algn="l">
              <a:defRPr/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14328B-CB26-E645-B76B-ACD4D50E5F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82970" y="856801"/>
            <a:ext cx="9226061" cy="2572200"/>
          </a:xfrm>
        </p:spPr>
        <p:txBody>
          <a:bodyPr lIns="0" tIns="0" rIns="0" bIns="0" anchor="b">
            <a:normAutofit/>
          </a:bodyPr>
          <a:lstStyle>
            <a:lvl1pPr algn="ctr">
              <a:defRPr sz="5000"/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38BE92A-FCA9-5043-98BB-C9281B3B5C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2970" y="3738601"/>
            <a:ext cx="9226060" cy="1411624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5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toe te voegen</a:t>
            </a:r>
          </a:p>
        </p:txBody>
      </p:sp>
    </p:spTree>
    <p:extLst>
      <p:ext uri="{BB962C8B-B14F-4D97-AF65-F5344CB8AC3E}">
        <p14:creationId xmlns:p14="http://schemas.microsoft.com/office/powerpoint/2010/main" val="2098997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[Blank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A1A431C-00AC-604E-AFA5-E7098882B5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120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Blank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A1A431C-00AC-604E-AFA5-E7098882B5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5BFDB2FC-D45B-4349-81E5-47D107F35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20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EEEE4261-2D73-0748-B62D-39BA0420C13E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7CB89BA7-580A-F24F-B6DF-19AE3C2E9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2000" y="5619600"/>
            <a:ext cx="5017200" cy="12384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Voettekst [Invoegen via menu]</a:t>
            </a: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B822CCCA-FC56-4144-9C7C-AB75B023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4792645E-EBB7-FB47-98E3-7807FF46BF3F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2146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[Blank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5DB35BC3-421B-F64A-8E9F-228DF63660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26017C7-6C2B-D846-91D8-D0AB89689F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82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[Blank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63C7C50F-674F-A14C-BB09-23F4F97845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28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555B7148-A670-004D-818F-3054C5D6FF7D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0561D33-8BE8-4243-922F-8643F8A58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2800" y="5619600"/>
            <a:ext cx="6086400" cy="12384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Voettekst [Invoegen via menu]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7D04DA49-B6A3-BD47-9156-E26A0A428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4792645E-EBB7-FB47-98E3-7807FF46BF3F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0944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Fullscreen image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7572747-33E0-6948-81F2-32D9AE4DBAC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6857999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nl-NL" sz="2500" b="1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>
                <a:effectLst/>
                <a:latin typeface="Arial" panose="020B0604020202020204" pitchFamily="34" charset="0"/>
              </a:rPr>
              <a:t>Klik om een afbeelding toe te voegen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187FEACD-91FE-0840-B06D-70195DAE59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2800" y="5619600"/>
            <a:ext cx="2520000" cy="12384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B1F81B-A132-DA49-A5ED-2250DB153D41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DC181026-150E-C148-98FD-3C6D39249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2800" y="5619600"/>
            <a:ext cx="6086400" cy="1238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342E40A8-DF61-7449-AEE3-99F1F8364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9980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Fullscreen media page]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907DC1C7-DA6F-5B42-915F-7E6E43555DE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2500" b="1">
                <a:solidFill>
                  <a:schemeClr val="bg1"/>
                </a:solidFill>
              </a:defRPr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</a:lstStyle>
          <a:p>
            <a:pPr lvl="0"/>
            <a:r>
              <a:rPr lang="nl-NL" dirty="0"/>
              <a:t>Klik om media toe te voegen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187FEACD-91FE-0840-B06D-70195DAE59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2800" y="5619600"/>
            <a:ext cx="2520000" cy="12384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11FB76-D867-C846-BB93-9CEB24EF5496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DC181026-150E-C148-98FD-3C6D39249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2800" y="5619600"/>
            <a:ext cx="6086400" cy="1238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342E40A8-DF61-7449-AEE3-99F1F8364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93862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Title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41FD130-708F-104D-9D26-FB588184E6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54750" y="0"/>
            <a:ext cx="5937250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E02A5DB-B44B-FC4E-AD00-757E9EF9EF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7EF2D0BB-982F-7840-B361-02319FF554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42591" y="0"/>
            <a:ext cx="5049408" cy="856800"/>
          </a:xfrm>
          <a:prstGeom prst="rect">
            <a:avLst/>
          </a:prstGeom>
        </p:spPr>
      </p:pic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C05FB595-2E92-DB45-AB55-DAE85D6C396C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41600" y="3857400"/>
            <a:ext cx="4771550" cy="136628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een subtitel toe te voegen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3EC5CAE6-2E25-1640-AE71-1D07C1DE94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1600" y="856800"/>
            <a:ext cx="4771550" cy="2572201"/>
          </a:xfrm>
        </p:spPr>
        <p:txBody>
          <a:bodyPr lIns="0" tIns="0" rIns="0" bIns="0" anchor="b">
            <a:normAutofit/>
          </a:bodyPr>
          <a:lstStyle>
            <a:lvl1pPr algn="ctr"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18" name="Tijdelijke aanduiding voor voettekst 7">
            <a:extLst>
              <a:ext uri="{FF2B5EF4-FFF2-40B4-BE49-F238E27FC236}">
                <a16:creationId xmlns:a16="http://schemas.microsoft.com/office/drawing/2014/main" id="{CA2AB360-3FD8-C046-B76F-3E87D44DD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2033" y="5652366"/>
            <a:ext cx="4770438" cy="221018"/>
          </a:xfrm>
          <a:prstGeom prst="rect">
            <a:avLst/>
          </a:prstGeom>
        </p:spPr>
        <p:txBody>
          <a:bodyPr lIns="0" tIns="18000" rIns="0" bIns="1800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Voettekst [Invoegen via menu]</a:t>
            </a:r>
          </a:p>
        </p:txBody>
      </p:sp>
      <p:sp>
        <p:nvSpPr>
          <p:cNvPr id="19" name="Tijdelijke aanduiding voor datum 6">
            <a:extLst>
              <a:ext uri="{FF2B5EF4-FFF2-40B4-BE49-F238E27FC236}">
                <a16:creationId xmlns:a16="http://schemas.microsoft.com/office/drawing/2014/main" id="{F5CC324B-AFF3-B94A-95F7-5191FAC95E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2031" y="5888509"/>
            <a:ext cx="4771119" cy="219600"/>
          </a:xfrm>
          <a:prstGeom prst="rect">
            <a:avLst/>
          </a:prstGeom>
        </p:spPr>
        <p:txBody>
          <a:bodyPr lIns="0" tIns="18000" rIns="0" bIns="18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CE416E3-6B82-204B-B345-C481ACE1F5E2}" type="datetime1">
              <a:rPr lang="nl-NL" smtClean="0"/>
              <a:pPr/>
              <a:t>27-05-2026</a:t>
            </a:fld>
            <a:endParaRPr lang="nl-NL" dirty="0"/>
          </a:p>
        </p:txBody>
      </p:sp>
      <p:sp>
        <p:nvSpPr>
          <p:cNvPr id="20" name="Tijdelijke aanduiding voor dianummer 5">
            <a:extLst>
              <a:ext uri="{FF2B5EF4-FFF2-40B4-BE49-F238E27FC236}">
                <a16:creationId xmlns:a16="http://schemas.microsoft.com/office/drawing/2014/main" id="{2314F54E-A40C-BC47-88B1-BD72FB75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1600" y="6123234"/>
            <a:ext cx="4771119" cy="219600"/>
          </a:xfrm>
          <a:prstGeom prst="rect">
            <a:avLst/>
          </a:prstGeom>
        </p:spPr>
        <p:txBody>
          <a:bodyPr lIns="0" tIns="18000" rIns="0" bIns="18000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8482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B6B05A7-ADBA-7745-B6F6-B460CDC644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9225600" y="0"/>
            <a:ext cx="2966400" cy="68601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538" y="856800"/>
            <a:ext cx="7001387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200" y="2253600"/>
            <a:ext cx="7000552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03DC7ED-5095-8647-9CDE-CCB34E3BD20C}" type="datetime1">
              <a:rPr lang="nl-NL" smtClean="0"/>
              <a:pPr/>
              <a:t>27-05-2026</a:t>
            </a:fld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6401" y="6001200"/>
            <a:ext cx="6259200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Voettekst [Invoegen via menu]</a:t>
            </a: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0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3314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AEF94BD-48AE-2F4B-B66C-893E09E78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937250" cy="6858000"/>
          </a:xfrm>
          <a:prstGeom prst="rect">
            <a:avLst/>
          </a:prstGeom>
        </p:spPr>
      </p:pic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5A6F468-B002-2E43-B0E8-B8252E9677E0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0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016DE36-A138-514A-BE6D-6D4B61C85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8850" y="856800"/>
            <a:ext cx="4771550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66475530-B7F4-7944-A1F7-9945BB16EA8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78850" y="2253600"/>
            <a:ext cx="4771550" cy="331920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5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3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938976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B6B05A7-ADBA-7745-B6F6-B460CDC644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966400" cy="68601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248" y="856800"/>
            <a:ext cx="7743325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07999" y="2253600"/>
            <a:ext cx="7742401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916891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Big text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9E99F71-40BA-9945-BF91-EA43AE940F7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02000" y="3738601"/>
            <a:ext cx="8988000" cy="1563824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5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een subtitel toe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7D4DEB-9D63-5043-8CD7-4D2ECCA5A8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2000" y="856801"/>
            <a:ext cx="8988000" cy="2572200"/>
          </a:xfrm>
        </p:spPr>
        <p:txBody>
          <a:bodyPr lIns="0" tIns="0" rIns="0" bIns="0" anchor="b">
            <a:normAutofit/>
          </a:bodyPr>
          <a:lstStyle>
            <a:lvl1pPr algn="ctr">
              <a:defRPr sz="5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A81066C-5937-9D48-923F-AE800399A9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ABF6727-BA56-2D43-BA01-74FEEBDBEF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7A1AE24-EBEE-FC4D-8076-3CBA10A96AD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563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/ Image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41BCA949-ADD3-534D-9B14-69FEB70921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D6FBBAD-DFC3-CE49-AA2F-594F3E3E32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een afbeelding toe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277D37-4F81-334B-83F4-F21C3E845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503" y="856800"/>
            <a:ext cx="4241695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5EBFA-36FE-E844-AF90-5EFC390D953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83503" y="2253600"/>
            <a:ext cx="4241695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35749EC1-328B-BC42-818A-9E7320C942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FB87781-8051-FE42-BC4D-0F842FF814CB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A45A699-C9C9-D041-AD27-B1AD16550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4730A81F-823C-D545-9DCF-9A64CA6E7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2380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Content page IV — DIAP, incl. Logos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488" y="856800"/>
            <a:ext cx="9968086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503" y="2253600"/>
            <a:ext cx="9966897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180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2A23D1-5CFD-E74B-9CEA-F83DD5547F9B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25102" y="6001200"/>
            <a:ext cx="3742234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7336" y="6001200"/>
            <a:ext cx="180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AF3809-8CA8-944D-9E21-DF65D7FC2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427200"/>
            <a:ext cx="1483503" cy="343079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4D2DF03-554F-3D43-A8E2-50E3B81A2B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589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V — DIAP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488" y="856800"/>
            <a:ext cx="9968086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503" y="2253600"/>
            <a:ext cx="9966897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AF3809-8CA8-944D-9E21-DF65D7FC2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427200"/>
            <a:ext cx="1483503" cy="343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67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V — DIAP, incl. Logos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EEED93A9-2DA5-A94C-B92C-0AB5E60C26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488" y="856800"/>
            <a:ext cx="9968086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503" y="2253600"/>
            <a:ext cx="9966897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180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2A23D1-5CFD-E74B-9CEA-F83DD5547F9B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25102" y="6001200"/>
            <a:ext cx="3742234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7336" y="6001200"/>
            <a:ext cx="180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AF3809-8CA8-944D-9E21-DF65D7FC2B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3427200"/>
            <a:ext cx="1483503" cy="343079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4D2DF03-554F-3D43-A8E2-50E3B81A2B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684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[Content page IV — DIAP, incl. Logos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488" y="856800"/>
            <a:ext cx="9968086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503" y="2253600"/>
            <a:ext cx="9966897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180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2A23D1-5CFD-E74B-9CEA-F83DD5547F9B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25102" y="6001200"/>
            <a:ext cx="3742234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7336" y="6001200"/>
            <a:ext cx="180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AF3809-8CA8-944D-9E21-DF65D7FC2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427200"/>
            <a:ext cx="1483503" cy="343079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4D2DF03-554F-3D43-A8E2-50E3B81A2B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77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le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41FD130-708F-104D-9D26-FB588184E6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54750" y="0"/>
            <a:ext cx="5937250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E02A5DB-B44B-FC4E-AD00-757E9EF9EF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7EF2D0BB-982F-7840-B361-02319FF554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42591" y="0"/>
            <a:ext cx="5049408" cy="856800"/>
          </a:xfrm>
          <a:prstGeom prst="rect">
            <a:avLst/>
          </a:prstGeom>
        </p:spPr>
      </p:pic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C05FB595-2E92-DB45-AB55-DAE85D6C396C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41600" y="3857400"/>
            <a:ext cx="4771550" cy="136628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een subtitel toe te voegen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3EC5CAE6-2E25-1640-AE71-1D07C1DE94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1600" y="856800"/>
            <a:ext cx="4771550" cy="2572201"/>
          </a:xfrm>
        </p:spPr>
        <p:txBody>
          <a:bodyPr lIns="0" tIns="0" rIns="0" bIns="0" anchor="b">
            <a:normAutofit/>
          </a:bodyPr>
          <a:lstStyle>
            <a:lvl1pPr algn="ctr"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18" name="Tijdelijke aanduiding voor voettekst 7">
            <a:extLst>
              <a:ext uri="{FF2B5EF4-FFF2-40B4-BE49-F238E27FC236}">
                <a16:creationId xmlns:a16="http://schemas.microsoft.com/office/drawing/2014/main" id="{CA2AB360-3FD8-C046-B76F-3E87D44DD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2033" y="5652366"/>
            <a:ext cx="4770438" cy="221018"/>
          </a:xfrm>
          <a:prstGeom prst="rect">
            <a:avLst/>
          </a:prstGeom>
        </p:spPr>
        <p:txBody>
          <a:bodyPr lIns="0" tIns="18000" rIns="0" bIns="1800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9" name="Tijdelijke aanduiding voor datum 6">
            <a:extLst>
              <a:ext uri="{FF2B5EF4-FFF2-40B4-BE49-F238E27FC236}">
                <a16:creationId xmlns:a16="http://schemas.microsoft.com/office/drawing/2014/main" id="{F5CC324B-AFF3-B94A-95F7-5191FAC95E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2031" y="5888509"/>
            <a:ext cx="4771119" cy="219600"/>
          </a:xfrm>
          <a:prstGeom prst="rect">
            <a:avLst/>
          </a:prstGeom>
        </p:spPr>
        <p:txBody>
          <a:bodyPr lIns="0" tIns="18000" rIns="0" bIns="18000" anchor="ctr" anchorCtr="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CE416E3-6B82-204B-B345-C481ACE1F5E2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20" name="Tijdelijke aanduiding voor dianummer 5">
            <a:extLst>
              <a:ext uri="{FF2B5EF4-FFF2-40B4-BE49-F238E27FC236}">
                <a16:creationId xmlns:a16="http://schemas.microsoft.com/office/drawing/2014/main" id="{2314F54E-A40C-BC47-88B1-BD72FB75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1600" y="6123234"/>
            <a:ext cx="4771119" cy="219600"/>
          </a:xfrm>
          <a:prstGeom prst="rect">
            <a:avLst/>
          </a:prstGeom>
        </p:spPr>
        <p:txBody>
          <a:bodyPr lIns="0" tIns="18000" rIns="0" bIns="1800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9476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B6B05A7-ADBA-7745-B6F6-B460CDC644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9225600" y="0"/>
            <a:ext cx="2966400" cy="68601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538" y="856800"/>
            <a:ext cx="7001387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200" y="2253600"/>
            <a:ext cx="7000552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D03DC7ED-5095-8647-9CDE-CCB34E3BD20C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6401" y="6001200"/>
            <a:ext cx="6259200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0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2142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B6B05A7-ADBA-7745-B6F6-B460CDC644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966400" cy="68601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248" y="856800"/>
            <a:ext cx="7743325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07999" y="2253600"/>
            <a:ext cx="7742401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3E84A9EE-13B2-8F4F-B4FF-2A096F7FB2FC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6401" y="6001200"/>
            <a:ext cx="6259200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0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8610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Content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B6B05A7-ADBA-7745-B6F6-B460CDC644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966400" cy="68601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248" y="856800"/>
            <a:ext cx="7743325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07999" y="2253600"/>
            <a:ext cx="7742401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D596F7-C4E0-194D-A0B4-1C35AA9105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9592C9E0-DB2D-6140-8CE9-B4EE2DFC7E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42591" y="0"/>
            <a:ext cx="5049408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33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Content page I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AEF94BD-48AE-2F4B-B66C-893E09E78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937250" cy="6858000"/>
          </a:xfrm>
          <a:prstGeom prst="rect">
            <a:avLst/>
          </a:prstGeom>
        </p:spPr>
      </p:pic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5A6F468-B002-2E43-B0E8-B8252E9677E0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6401" y="6001200"/>
            <a:ext cx="6259200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0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016DE36-A138-514A-BE6D-6D4B61C85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8850" y="856800"/>
            <a:ext cx="4771550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66475530-B7F4-7944-A1F7-9945BB16EA8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78850" y="2253600"/>
            <a:ext cx="4771550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77165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Big text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9E99F71-40BA-9945-BF91-EA43AE940F7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02000" y="3738601"/>
            <a:ext cx="8988000" cy="1563824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5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een subtitel toe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7D4DEB-9D63-5043-8CD7-4D2ECCA5A8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2000" y="856801"/>
            <a:ext cx="8988000" cy="2572200"/>
          </a:xfrm>
        </p:spPr>
        <p:txBody>
          <a:bodyPr lIns="0" tIns="0" rIns="0" bIns="0" anchor="b">
            <a:normAutofit/>
          </a:bodyPr>
          <a:lstStyle>
            <a:lvl1pPr algn="ctr">
              <a:defRPr sz="5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325DB8-3501-BF49-A82A-6F6A15044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20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96B5B683-3106-914B-94F0-29050F4B3C64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9B5830-959D-C845-B87E-6E05D4A66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2000" y="5619600"/>
            <a:ext cx="5017200" cy="12384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Voettekst [Invoegen via menu]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00A161-27AB-3C49-9D7A-F1D1ADD19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4792645E-EBB7-FB47-98E3-7807FF46BF3F}" type="slidenum">
              <a:rPr lang="nl-NL" smtClean="0"/>
              <a:t>‹#›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A81066C-5937-9D48-923F-AE800399A9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780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/ Image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1A3E94B1-DACD-8C41-A97E-1F461A17AB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937250" cy="6858000"/>
          </a:xfrm>
          <a:prstGeom prst="rect">
            <a:avLst/>
          </a:prstGeom>
        </p:spPr>
      </p:pic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D6FBBAD-DFC3-CE49-AA2F-594F3E3E32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37250" y="0"/>
            <a:ext cx="6254750" cy="6858000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een afbeelding toe te voegen</a:t>
            </a:r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36AB9083-56A5-C842-9F2B-ED5ED4F7F09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41600" y="3857400"/>
            <a:ext cx="4454050" cy="136628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een subtitel toe te voegen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30A7EB69-F553-464F-B1F3-3985E022A8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1600" y="856800"/>
            <a:ext cx="4454050" cy="2572201"/>
          </a:xfrm>
        </p:spPr>
        <p:txBody>
          <a:bodyPr lIns="0" tIns="0" rIns="0" bIns="0" anchor="b">
            <a:normAutofit/>
          </a:bodyPr>
          <a:lstStyle>
            <a:lvl1pPr algn="ctr"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9" name="Tijdelijke aanduiding voor voettekst 7">
            <a:extLst>
              <a:ext uri="{FF2B5EF4-FFF2-40B4-BE49-F238E27FC236}">
                <a16:creationId xmlns:a16="http://schemas.microsoft.com/office/drawing/2014/main" id="{A2FB8029-FD8C-404A-82A7-9A7FF6E0E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2033" y="5652366"/>
            <a:ext cx="4452983" cy="221018"/>
          </a:xfrm>
          <a:prstGeom prst="rect">
            <a:avLst/>
          </a:prstGeom>
        </p:spPr>
        <p:txBody>
          <a:bodyPr lIns="0" tIns="18000" rIns="0" bIns="1800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0" name="Tijdelijke aanduiding voor datum 6">
            <a:extLst>
              <a:ext uri="{FF2B5EF4-FFF2-40B4-BE49-F238E27FC236}">
                <a16:creationId xmlns:a16="http://schemas.microsoft.com/office/drawing/2014/main" id="{5C2CC717-85BF-0C41-BCFE-09B73B7F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2031" y="5888509"/>
            <a:ext cx="4453619" cy="219600"/>
          </a:xfrm>
          <a:prstGeom prst="rect">
            <a:avLst/>
          </a:prstGeom>
        </p:spPr>
        <p:txBody>
          <a:bodyPr lIns="0" tIns="18000" rIns="0" bIns="18000" anchor="ctr" anchorCtr="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337669EC-9832-2E47-92FF-97EBD2903972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12" name="Tijdelijke aanduiding voor dianummer 5">
            <a:extLst>
              <a:ext uri="{FF2B5EF4-FFF2-40B4-BE49-F238E27FC236}">
                <a16:creationId xmlns:a16="http://schemas.microsoft.com/office/drawing/2014/main" id="{397C90A1-045B-EA4D-944A-E63839014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1600" y="6123234"/>
            <a:ext cx="4453619" cy="219600"/>
          </a:xfrm>
          <a:prstGeom prst="rect">
            <a:avLst/>
          </a:prstGeom>
        </p:spPr>
        <p:txBody>
          <a:bodyPr lIns="0" tIns="18000" rIns="0" bIns="1800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6008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Content page IV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488" y="856800"/>
            <a:ext cx="9968086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503" y="2253600"/>
            <a:ext cx="9966897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04B7209-3A03-4A4A-B66B-84531074B8ED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AF3809-8CA8-944D-9E21-DF65D7FC2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27200"/>
            <a:ext cx="1483503" cy="3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40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V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488" y="856800"/>
            <a:ext cx="9968086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503" y="2253600"/>
            <a:ext cx="9966897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AF3809-8CA8-944D-9E21-DF65D7FC2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27200"/>
            <a:ext cx="1483503" cy="34308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344889A4-E250-4641-94E5-BCEB182897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08CAD9D-F0CB-9B4D-8D4E-5E55E4F98D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42591" y="0"/>
            <a:ext cx="5049408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14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Content page] (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77D37-4F81-334B-83F4-F21C3E845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503" y="856800"/>
            <a:ext cx="9224994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5EBFA-36FE-E844-AF90-5EFC390D953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83503" y="2253600"/>
            <a:ext cx="4427097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894D024-A0AB-1540-BC0E-C961CB017B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1400" y="2253600"/>
            <a:ext cx="4427097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0A5CBA80-0D0D-4946-8A0A-C31A74AB01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27200"/>
            <a:ext cx="1483503" cy="3430800"/>
          </a:xfrm>
          <a:prstGeom prst="rect">
            <a:avLst/>
          </a:prstGeom>
        </p:spPr>
      </p:pic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35749EC1-328B-BC42-818A-9E7320C942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FD170A-378F-764F-A8B1-94621762F967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A45A699-C9C9-D041-AD27-B1AD16550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4730A81F-823C-D545-9DCF-9A64CA6E7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77806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] (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77D37-4F81-334B-83F4-F21C3E845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503" y="856800"/>
            <a:ext cx="9224994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5EBFA-36FE-E844-AF90-5EFC390D953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83503" y="2253600"/>
            <a:ext cx="4427097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894D024-A0AB-1540-BC0E-C961CB017B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1400" y="2253600"/>
            <a:ext cx="4427097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0A5CBA80-0D0D-4946-8A0A-C31A74AB01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27200"/>
            <a:ext cx="1483503" cy="34308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2D20A8A-1170-6B49-B200-0C67BFE8F5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18F9BD-4C9A-B748-9929-6E2E7912F92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42591" y="0"/>
            <a:ext cx="5049408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453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/ Image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41BCA949-ADD3-534D-9B14-69FEB70921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D6FBBAD-DFC3-CE49-AA2F-594F3E3E32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een afbeelding toe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277D37-4F81-334B-83F4-F21C3E845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503" y="856800"/>
            <a:ext cx="4241695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5EBFA-36FE-E844-AF90-5EFC390D953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83503" y="2253600"/>
            <a:ext cx="4241695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35749EC1-328B-BC42-818A-9E7320C942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FB87781-8051-FE42-BC4D-0F842FF814CB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A45A699-C9C9-D041-AD27-B1AD16550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4730A81F-823C-D545-9DCF-9A64CA6E7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7715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Fullscreen image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afbeelding 2">
            <a:extLst>
              <a:ext uri="{FF2B5EF4-FFF2-40B4-BE49-F238E27FC236}">
                <a16:creationId xmlns:a16="http://schemas.microsoft.com/office/drawing/2014/main" id="{3030D8C1-E09F-B04C-877D-97475A15314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6857999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nl-NL" sz="2500" b="1" smtClean="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dirty="0"/>
              <a:t>Klik om een afbeelding toe te voegen</a:t>
            </a:r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B17EADBA-FE4D-3543-A8C9-83F77468F8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7200"/>
            <a:ext cx="1483200" cy="3430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4762ED61-4AFA-4D4C-83E1-6E6CC6F343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1CF152-BEB9-C646-947E-EDB8E8FA7421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D137328D-EB3E-AD49-9288-EC7B4A54B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BF010965-235F-9A47-BF91-BE0397EE1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15034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Fullscreen media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5">
            <a:extLst>
              <a:ext uri="{FF2B5EF4-FFF2-40B4-BE49-F238E27FC236}">
                <a16:creationId xmlns:a16="http://schemas.microsoft.com/office/drawing/2014/main" id="{2F8C0249-0D26-704D-8F07-88C28977B6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nl-NL" dirty="0"/>
              <a:t>Klik om media toe te voegen</a:t>
            </a:r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B17EADBA-FE4D-3543-A8C9-83F77468F8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7200"/>
            <a:ext cx="1483200" cy="3430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4762ED61-4AFA-4D4C-83E1-6E6CC6F343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21E6A0D-4614-C74B-8D48-2372A8D18AFD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D137328D-EB3E-AD49-9288-EC7B4A54B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BF010965-235F-9A47-BF91-BE0397EE1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31127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Multiple images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AFF6B9CF-0205-5640-B99A-77E0CA19925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3430801"/>
            <a:ext cx="6096000" cy="3427199"/>
          </a:xfrm>
          <a:solidFill>
            <a:schemeClr val="bg1">
              <a:lumMod val="75000"/>
            </a:schemeClr>
          </a:solidFill>
        </p:spPr>
        <p:txBody>
          <a:bodyPr lIns="0" tIns="0" rIns="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nl-NL" sz="1400" b="1" smtClean="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dirty="0"/>
              <a:t>Klik om een afbeelding toe te voegen</a:t>
            </a:r>
          </a:p>
        </p:txBody>
      </p:sp>
      <p:sp>
        <p:nvSpPr>
          <p:cNvPr id="20" name="Tijdelijke aanduiding voor afbeelding 2">
            <a:extLst>
              <a:ext uri="{FF2B5EF4-FFF2-40B4-BE49-F238E27FC236}">
                <a16:creationId xmlns:a16="http://schemas.microsoft.com/office/drawing/2014/main" id="{3030D8C1-E09F-B04C-877D-97475A15314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0"/>
            <a:ext cx="6096000" cy="6857999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nl-NL" sz="2000" b="1" smtClean="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dirty="0"/>
              <a:t>Klik om een afbeelding toe te voegen</a:t>
            </a:r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B17EADBA-FE4D-3543-A8C9-83F77468F8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7200"/>
            <a:ext cx="1483200" cy="3430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4762ED61-4AFA-4D4C-83E1-6E6CC6F343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FD3452-B1B8-2340-9C12-60C0294290BA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D137328D-EB3E-AD49-9288-EC7B4A54B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BF010965-235F-9A47-BF91-BE0397EE1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7" name="Tijdelijke aanduiding voor afbeelding 2">
            <a:extLst>
              <a:ext uri="{FF2B5EF4-FFF2-40B4-BE49-F238E27FC236}">
                <a16:creationId xmlns:a16="http://schemas.microsoft.com/office/drawing/2014/main" id="{9B5C3EB3-8726-CA4F-907E-8D759A5811B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"/>
            <a:ext cx="6096000" cy="3427199"/>
          </a:xfrm>
          <a:solidFill>
            <a:schemeClr val="bg1">
              <a:lumMod val="95000"/>
            </a:schemeClr>
          </a:solidFill>
        </p:spPr>
        <p:txBody>
          <a:bodyPr lIns="0" tIns="0" rIns="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nl-NL" sz="1400" b="1" smtClean="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dirty="0"/>
              <a:t>Klik om een afbeelding toe te voegen</a:t>
            </a:r>
          </a:p>
        </p:txBody>
      </p:sp>
    </p:spTree>
    <p:extLst>
      <p:ext uri="{BB962C8B-B14F-4D97-AF65-F5344CB8AC3E}">
        <p14:creationId xmlns:p14="http://schemas.microsoft.com/office/powerpoint/2010/main" val="5464704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all-to-action page]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7E02A5DB-B44B-FC4E-AD00-757E9EF9EF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5BFDB2FC-D45B-4349-81E5-47D107F35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275" y="6001200"/>
            <a:ext cx="12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68CAE97-3DA7-6A41-927C-FE969E993F71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7CB89BA7-580A-F24F-B6DF-19AE3C2E9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07275" y="6001200"/>
            <a:ext cx="2021427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B822CCCA-FC56-4144-9C7C-AB75B023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61551" y="6005191"/>
            <a:ext cx="12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EF2D0BB-982F-7840-B361-02319FF554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42591" y="0"/>
            <a:ext cx="5049408" cy="856800"/>
          </a:xfrm>
          <a:prstGeom prst="rect">
            <a:avLst/>
          </a:prstGeom>
        </p:spPr>
      </p:pic>
      <p:sp>
        <p:nvSpPr>
          <p:cNvPr id="16" name="Tijdelijke aanduiding voor tekst 2">
            <a:extLst>
              <a:ext uri="{FF2B5EF4-FFF2-40B4-BE49-F238E27FC236}">
                <a16:creationId xmlns:a16="http://schemas.microsoft.com/office/drawing/2014/main" id="{0F5D04DC-904D-2B43-B298-041FF4D6660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02000" y="3865383"/>
            <a:ext cx="8988000" cy="213182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een subtitel toe te voegen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5E2D7ED8-1B33-F746-A177-C2174EF771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2000" y="856801"/>
            <a:ext cx="8988000" cy="2572200"/>
          </a:xfrm>
        </p:spPr>
        <p:txBody>
          <a:bodyPr lIns="0" tIns="0" rIns="0" bIns="0"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</p:spTree>
    <p:extLst>
      <p:ext uri="{BB962C8B-B14F-4D97-AF65-F5344CB8AC3E}">
        <p14:creationId xmlns:p14="http://schemas.microsoft.com/office/powerpoint/2010/main" val="2516022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[Content page]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1998" y="856800"/>
            <a:ext cx="10058400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/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02000" y="2135897"/>
            <a:ext cx="10057200" cy="3174101"/>
          </a:xfrm>
        </p:spPr>
        <p:txBody>
          <a:bodyPr lIns="0" tIns="0" rIns="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3F8CB51-763F-A145-A6CA-8A30B2FBBB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16304AE-7786-7143-A574-4C34782302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E9B8A263-4D4D-CF4F-B2C9-550217E4BBE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905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[Content page]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1998" y="856800"/>
            <a:ext cx="10058400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/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02000" y="2135897"/>
            <a:ext cx="10057200" cy="3174101"/>
          </a:xfrm>
        </p:spPr>
        <p:txBody>
          <a:bodyPr lIns="0" tIns="0" rIns="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20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7E5E5BD0-86F7-2D40-B416-25857DC183AC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2000" y="5619600"/>
            <a:ext cx="5017200" cy="12384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4792645E-EBB7-FB47-98E3-7807FF46BF3F}" type="slidenum">
              <a:rPr lang="nl-NL" smtClean="0"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3F8CB51-763F-A145-A6CA-8A30B2FBBB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063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Content page] (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77D37-4F81-334B-83F4-F21C3E845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1998" y="856800"/>
            <a:ext cx="8988002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/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5EBFA-36FE-E844-AF90-5EFC390D953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601999" y="2134800"/>
            <a:ext cx="4359000" cy="3175200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894D024-A0AB-1540-BC0E-C961CB017B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1000" y="2134800"/>
            <a:ext cx="4359000" cy="3175200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2AD0529-7DB1-BF45-9160-4039E5A4E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2951C60-D4BA-EB49-83CE-0942292DB8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AE99426-C850-8644-92A7-DFAB6C7ADC8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3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] (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77D37-4F81-334B-83F4-F21C3E845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1998" y="856800"/>
            <a:ext cx="8988002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/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5EBFA-36FE-E844-AF90-5EFC390D953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601999" y="2134800"/>
            <a:ext cx="4359000" cy="3175200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894D024-A0AB-1540-BC0E-C961CB017B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1000" y="2134800"/>
            <a:ext cx="4359000" cy="3175200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2AD0529-7DB1-BF45-9160-4039E5A4E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B93B70EC-CE57-C743-A251-FEE81143A9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20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DA8A7D93-1DFA-B54F-A119-38582BDEFD70}" type="datetime1">
              <a:rPr lang="nl-NL" smtClean="0"/>
              <a:t>27-05-2026</a:t>
            </a:fld>
            <a:endParaRPr lang="nl-NL" dirty="0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8DC849FA-1764-5847-B5A6-2991EA530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2000" y="5619600"/>
            <a:ext cx="5017200" cy="12384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Voettekst [Invoegen via menu]</a:t>
            </a: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15B6F614-296F-9E4C-98C1-422FB708A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4792645E-EBB7-FB47-98E3-7807FF46BF3F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9681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Blank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A1A431C-00AC-604E-AFA5-E7098882B5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72470B1-C8DC-B040-AD2E-6C40C222F6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0F7C5C9-F320-4D4E-8670-898E6B01E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19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[Blank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A1A431C-00AC-604E-AFA5-E7098882B5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0F7C5C9-F320-4D4E-8670-898E6B01EC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66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7454506-4C98-0D4A-8A83-CD5F8A04D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00" y="857225"/>
            <a:ext cx="11127600" cy="9684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3F0CE46-984F-5846-832C-136D85AC8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2800" y="2135225"/>
            <a:ext cx="11126400" cy="3174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D6A137-5D27-4F45-B5A2-AA8E344B2E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2800" y="5619600"/>
            <a:ext cx="2520000" cy="1238400"/>
          </a:xfrm>
          <a:prstGeom prst="rect">
            <a:avLst/>
          </a:prstGeom>
        </p:spPr>
        <p:txBody>
          <a:bodyPr vert="horz" lIns="0" tIns="46800" rIns="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48F9C3B9-15AA-3848-8DF2-63C77C5F83D0}" type="datetime1">
              <a:rPr lang="nl-NL" smtClean="0"/>
              <a:t>27-05-2026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D0DF21-6497-A944-B830-C1E5C2551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52800" y="5619600"/>
            <a:ext cx="6086400" cy="123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nl-NL"/>
              <a:t>Voettekst [Invoegen via menu]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5CD0B9-44D9-4746-BBD1-34F9CE40A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vert="horz" lIns="0" tIns="46800" rIns="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3978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28" r:id="rId2"/>
    <p:sldLayoutId id="2147483659" r:id="rId3"/>
    <p:sldLayoutId id="2147483729" r:id="rId4"/>
    <p:sldLayoutId id="2147483650" r:id="rId5"/>
    <p:sldLayoutId id="2147483730" r:id="rId6"/>
    <p:sldLayoutId id="2147483652" r:id="rId7"/>
    <p:sldLayoutId id="2147483731" r:id="rId8"/>
    <p:sldLayoutId id="2147483738" r:id="rId9"/>
    <p:sldLayoutId id="2147483737" r:id="rId10"/>
    <p:sldLayoutId id="2147483656" r:id="rId11"/>
    <p:sldLayoutId id="2147483732" r:id="rId12"/>
    <p:sldLayoutId id="2147483655" r:id="rId13"/>
    <p:sldLayoutId id="2147483657" r:id="rId14"/>
    <p:sldLayoutId id="2147483661" r:id="rId15"/>
    <p:sldLayoutId id="2147483700" r:id="rId16"/>
    <p:sldLayoutId id="2147483715" r:id="rId17"/>
    <p:sldLayoutId id="2147483717" r:id="rId18"/>
    <p:sldLayoutId id="2147483716" r:id="rId19"/>
    <p:sldLayoutId id="2147483721" r:id="rId20"/>
    <p:sldLayoutId id="2147483739" r:id="rId21"/>
    <p:sldLayoutId id="2147483726" r:id="rId22"/>
    <p:sldLayoutId id="2147483727" r:id="rId23"/>
    <p:sldLayoutId id="2147483740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7454506-4C98-0D4A-8A83-CD5F8A04D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23" y="857225"/>
            <a:ext cx="10709954" cy="9684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3F0CE46-984F-5846-832C-136D85AC8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1600" y="2254025"/>
            <a:ext cx="10708800" cy="3318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D6A137-5D27-4F45-B5A2-AA8E344B2E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1600" y="6001200"/>
            <a:ext cx="2160000" cy="856800"/>
          </a:xfrm>
          <a:prstGeom prst="rect">
            <a:avLst/>
          </a:prstGeom>
        </p:spPr>
        <p:txBody>
          <a:bodyPr vert="horz" lIns="0" tIns="46800" rIns="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856C5ED1-7C91-554E-B3DB-84CB10FAE8D2}" type="datetime1">
              <a:rPr lang="nl-NL" smtClean="0"/>
              <a:pPr/>
              <a:t>27-05-2026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D0DF21-6497-A944-B830-C1E5C2551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01600" y="6001200"/>
            <a:ext cx="6388800" cy="85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Voettekst [Invoegen via menu]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5CD0B9-44D9-4746-BBD1-34F9CE40A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vert="horz" lIns="0" tIns="46800" rIns="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618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733" r:id="rId4"/>
    <p:sldLayoutId id="2147483734" r:id="rId5"/>
    <p:sldLayoutId id="2147483679" r:id="rId6"/>
    <p:sldLayoutId id="2147483735" r:id="rId7"/>
    <p:sldLayoutId id="2147483680" r:id="rId8"/>
    <p:sldLayoutId id="2147483736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9F81B-CA51-2C63-DB15-71B1B7827F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Mindmaps</a:t>
            </a:r>
            <a:r>
              <a:rPr lang="en-GB" dirty="0"/>
              <a:t> </a:t>
            </a:r>
            <a:r>
              <a:rPr lang="en-GB" dirty="0" err="1"/>
              <a:t>maken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99644B-72A6-64D7-1F03-D7368C789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Instructiepresentatie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onderwijs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studievaardigheden</a:t>
            </a:r>
            <a:endParaRPr lang="en-GB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0663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Veelgemaakte fouten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 veel tekst gebruiken</a:t>
            </a:r>
          </a:p>
          <a:p>
            <a:r>
              <a:t>Geen structuur aanbrengen</a:t>
            </a:r>
          </a:p>
          <a:p>
            <a:r>
              <a:t>Geen onderscheid in kleuren</a:t>
            </a:r>
          </a:p>
          <a:p>
            <a:r>
              <a:t>Onduidelijke verbindingen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D351F-D83C-B684-4CD3-1F9F76AA1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FF6DA9-008F-8B48-92A6-B652298478BF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170" name="Picture 2" descr="5 veelgemaakte fouten die tot klantenchurn leiden – en hoe je deze kan  vermijden">
            <a:extLst>
              <a:ext uri="{FF2B5EF4-FFF2-40B4-BE49-F238E27FC236}">
                <a16:creationId xmlns:a16="http://schemas.microsoft.com/office/drawing/2014/main" id="{C416C12D-9D45-49FA-D0A1-6C803FD90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500" y="3857606"/>
            <a:ext cx="5649183" cy="214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Oefening voor studenten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Kies een onderwerp uit de les</a:t>
            </a:r>
          </a:p>
          <a:p>
            <a:r>
              <a:t>Maak een mindmap met minimaal 4 hoofdtakken</a:t>
            </a:r>
          </a:p>
          <a:p>
            <a:r>
              <a:t>Gebruik kleuren en afbeeldingen</a:t>
            </a:r>
          </a:p>
          <a:p>
            <a:r>
              <a:t>Presenteer de mindmap aan een medestudent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3C3D8-6B29-8B9D-3CA1-2BC02C2FF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FF6DA9-008F-8B48-92A6-B652298478BF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196" name="Picture 4" descr="Quote-kaartje: Oefening baart kunst - By Birthe">
            <a:extLst>
              <a:ext uri="{FF2B5EF4-FFF2-40B4-BE49-F238E27FC236}">
                <a16:creationId xmlns:a16="http://schemas.microsoft.com/office/drawing/2014/main" id="{155503A9-87E0-488D-BED3-8037680D1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028" y="1548002"/>
            <a:ext cx="3232066" cy="455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Digitale tools voor mindmaps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Microsoft PowerPoint</a:t>
            </a:r>
          </a:p>
          <a:p>
            <a:r>
              <a:t>Canva</a:t>
            </a:r>
          </a:p>
          <a:p>
            <a:r>
              <a:t>XMind</a:t>
            </a:r>
          </a:p>
          <a:p>
            <a:r>
              <a:t>MindMeister</a:t>
            </a:r>
          </a:p>
          <a:p>
            <a:r>
              <a:t>Miro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0A967-7CE9-8766-30D3-8A5464062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FF6DA9-008F-8B48-92A6-B652298478BF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9220" name="Picture 4" descr="DigiTools 2020">
            <a:extLst>
              <a:ext uri="{FF2B5EF4-FFF2-40B4-BE49-F238E27FC236}">
                <a16:creationId xmlns:a16="http://schemas.microsoft.com/office/drawing/2014/main" id="{7E6AE8EE-640E-0A82-CD11-F5C37ED4F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216" y="2411715"/>
            <a:ext cx="4000679" cy="228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Samenvatting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Mindmaps helpen bij structureren en leren</a:t>
            </a:r>
          </a:p>
          <a:p>
            <a:r>
              <a:t>Gebruik kernwoorden en visuele elementen</a:t>
            </a:r>
          </a:p>
          <a:p>
            <a:r>
              <a:t>Werk vanuit hoofdidee naar details</a:t>
            </a:r>
          </a:p>
          <a:p>
            <a:r>
              <a:t>Geschikt voor onderwijs en onderzoek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E9501-475A-6021-65E8-4996092CC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FF6DA9-008F-8B48-92A6-B652298478B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Wat is een mindmap?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Een visuele manier om informatie te organiseren</a:t>
            </a:r>
          </a:p>
          <a:p>
            <a:r>
              <a:t>Vertrekt vanuit één centraal onderwerp</a:t>
            </a:r>
          </a:p>
          <a:p>
            <a:r>
              <a:t>Gebruikt takken, kleuren en kernwoorden</a:t>
            </a:r>
          </a:p>
          <a:p>
            <a:r>
              <a:t>Helpt bij overzicht en creatief denken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6B086C-6460-2308-A6D0-B392D0BB9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FF6DA9-008F-8B48-92A6-B652298478B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 descr="Wat is een mindmap">
            <a:extLst>
              <a:ext uri="{FF2B5EF4-FFF2-40B4-BE49-F238E27FC236}">
                <a16:creationId xmlns:a16="http://schemas.microsoft.com/office/drawing/2014/main" id="{F982BD0B-CAFD-73FF-982F-CE2440B63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955" y="1548001"/>
            <a:ext cx="4149245" cy="348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Waarom een mindmap gebruiken?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Betere structuur van informatie</a:t>
            </a:r>
          </a:p>
          <a:p>
            <a:r>
              <a:t>Stimuleert actief leren</a:t>
            </a:r>
          </a:p>
          <a:p>
            <a:r>
              <a:t>Ondersteunt geheugen en begrip</a:t>
            </a:r>
          </a:p>
          <a:p>
            <a:r>
              <a:t>Geschikt voor brainstormen en plannen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3A028-ED20-B55A-F7DB-D7AA16FFD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FF6DA9-008F-8B48-92A6-B652298478B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50" name="Picture 2" descr="haat studeren - afbeelding 1">
            <a:extLst>
              <a:ext uri="{FF2B5EF4-FFF2-40B4-BE49-F238E27FC236}">
                <a16:creationId xmlns:a16="http://schemas.microsoft.com/office/drawing/2014/main" id="{6EA1E8C8-7A5B-9B50-815A-974E9BB04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944" y="2135897"/>
            <a:ext cx="4182256" cy="279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dirty="0"/>
              <a:t>Stap 1: Kies </a:t>
            </a:r>
            <a:r>
              <a:rPr dirty="0" err="1"/>
              <a:t>een</a:t>
            </a:r>
            <a:r>
              <a:rPr dirty="0"/>
              <a:t> </a:t>
            </a:r>
            <a:r>
              <a:rPr dirty="0" err="1"/>
              <a:t>centraal</a:t>
            </a:r>
            <a:r>
              <a:rPr dirty="0"/>
              <a:t> </a:t>
            </a:r>
            <a:r>
              <a:rPr dirty="0" err="1"/>
              <a:t>onderwerp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Plaats</a:t>
            </a:r>
            <a:r>
              <a:rPr dirty="0"/>
              <a:t> het </a:t>
            </a:r>
            <a:r>
              <a:rPr dirty="0" err="1"/>
              <a:t>hoofdonderwerp</a:t>
            </a:r>
            <a:r>
              <a:rPr dirty="0"/>
              <a:t> in het midden</a:t>
            </a:r>
          </a:p>
          <a:p>
            <a:r>
              <a:rPr dirty="0" err="1"/>
              <a:t>Gebruik</a:t>
            </a:r>
            <a:r>
              <a:rPr dirty="0"/>
              <a:t> </a:t>
            </a:r>
            <a:r>
              <a:rPr dirty="0" err="1"/>
              <a:t>een</a:t>
            </a:r>
            <a:r>
              <a:rPr dirty="0"/>
              <a:t> </a:t>
            </a:r>
            <a:r>
              <a:rPr dirty="0" err="1"/>
              <a:t>duidelijk</a:t>
            </a:r>
            <a:r>
              <a:rPr dirty="0"/>
              <a:t> </a:t>
            </a:r>
            <a:r>
              <a:rPr dirty="0" err="1"/>
              <a:t>woord</a:t>
            </a:r>
            <a:r>
              <a:rPr dirty="0"/>
              <a:t> of </a:t>
            </a:r>
            <a:r>
              <a:rPr dirty="0" err="1"/>
              <a:t>afbeelding</a:t>
            </a:r>
            <a:endParaRPr dirty="0"/>
          </a:p>
          <a:p>
            <a:r>
              <a:rPr dirty="0"/>
              <a:t>Houd het </a:t>
            </a:r>
            <a:r>
              <a:rPr dirty="0" err="1"/>
              <a:t>onderwerp</a:t>
            </a:r>
            <a:r>
              <a:rPr dirty="0"/>
              <a:t> </a:t>
            </a:r>
            <a:r>
              <a:rPr dirty="0" err="1"/>
              <a:t>kort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krachtig</a:t>
            </a: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D871E5-BBE4-F289-BCC9-EEBF82DEA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FF6DA9-008F-8B48-92A6-B652298478B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074" name="Picture 2" descr="Hoofdonderwerp. Een zakenman die een diagram tekent met veel zaken die leiden tot één onderwerp">
            <a:extLst>
              <a:ext uri="{FF2B5EF4-FFF2-40B4-BE49-F238E27FC236}">
                <a16:creationId xmlns:a16="http://schemas.microsoft.com/office/drawing/2014/main" id="{4FEBC7AA-6D51-CB34-7369-D7795D161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698" y="2653257"/>
            <a:ext cx="3579502" cy="268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Stap 2: Maak hoofdtakken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Bedenk belangrijke onderdelen van het onderwerp</a:t>
            </a:r>
          </a:p>
          <a:p>
            <a:r>
              <a:t>Gebruik dikke lijnen voor hoofdtakken</a:t>
            </a:r>
          </a:p>
          <a:p>
            <a:r>
              <a:t>Gebruik verschillende kleuren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D4A600-9700-DADC-061C-944F0A4FF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FF6DA9-008F-8B48-92A6-B652298478BF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104" name="Picture 8" descr="Vertakkingen Boom Met Stam En Takken Stockvectorkunst en meer beelden van  Blad - Blad, Illustratie, Tak - Plantdeel - iStock">
            <a:extLst>
              <a:ext uri="{FF2B5EF4-FFF2-40B4-BE49-F238E27FC236}">
                <a16:creationId xmlns:a16="http://schemas.microsoft.com/office/drawing/2014/main" id="{E8C9B309-BD9B-7C70-82FC-D93BFAC20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402" y="2135897"/>
            <a:ext cx="3484798" cy="348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Stap 3: Voeg subonderwerpen toe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Werk details verder uit</a:t>
            </a:r>
          </a:p>
          <a:p>
            <a:r>
              <a:t>Gebruik korte kernwoorden</a:t>
            </a:r>
          </a:p>
          <a:p>
            <a:r>
              <a:t>Maak verbanden zichtbaar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995DC-24D0-57A8-F2C7-BB8F1860A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FF6DA9-008F-8B48-92A6-B652298478B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122" name="Picture 2" descr="Examine and study details, showed as a magnify glass and word details to symbolize process of analyzing, exploring, learning and taking a closer look at details, 3d illustration">
            <a:extLst>
              <a:ext uri="{FF2B5EF4-FFF2-40B4-BE49-F238E27FC236}">
                <a16:creationId xmlns:a16="http://schemas.microsoft.com/office/drawing/2014/main" id="{5A12D5CD-93D9-F360-A700-A6EBE8F7A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711" y="2832776"/>
            <a:ext cx="4672490" cy="2787919"/>
          </a:xfrm>
          <a:prstGeom prst="rect">
            <a:avLst/>
          </a:prstGeom>
          <a:noFill/>
          <a:ln w="158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Gebruik van kleuren en symbolen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Kleuren helpen bij categoriseren</a:t>
            </a:r>
          </a:p>
          <a:p>
            <a:r>
              <a:t>Symbolen maken informatie herkenbaar</a:t>
            </a:r>
          </a:p>
          <a:p>
            <a:r>
              <a:t>Afbeeldingen verhogen onthouden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EE75-CC87-3083-DE26-7D9487AB9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FF6DA9-008F-8B48-92A6-B652298478B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C8835B6-342D-5B90-E285-8CDB85843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726" y="2894476"/>
            <a:ext cx="5250474" cy="293869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Voorbeeld van een mindmap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2800" dirty="0" err="1"/>
              <a:t>Centraal</a:t>
            </a:r>
            <a:r>
              <a:rPr sz="2800" dirty="0"/>
              <a:t> </a:t>
            </a:r>
            <a:r>
              <a:rPr sz="2800" dirty="0" err="1"/>
              <a:t>onderwerp</a:t>
            </a:r>
            <a:r>
              <a:rPr sz="2800" dirty="0"/>
              <a:t>: </a:t>
            </a:r>
            <a:endParaRPr lang="nl-NL" sz="2800" dirty="0"/>
          </a:p>
          <a:p>
            <a:pPr lvl="1"/>
            <a:r>
              <a:rPr lang="nl-NL" sz="2400" dirty="0"/>
              <a:t>Programming/ Software development</a:t>
            </a:r>
            <a:endParaRPr sz="2400" dirty="0"/>
          </a:p>
          <a:p>
            <a:r>
              <a:rPr sz="2800" dirty="0" err="1"/>
              <a:t>Hoofdtakken</a:t>
            </a:r>
            <a:r>
              <a:rPr sz="2800" dirty="0"/>
              <a:t>: </a:t>
            </a:r>
            <a:endParaRPr lang="nl-NL" sz="2800" dirty="0"/>
          </a:p>
          <a:p>
            <a:pPr lvl="1"/>
            <a:r>
              <a:rPr lang="nl-NL" sz="2400" dirty="0"/>
              <a:t>Programming </a:t>
            </a:r>
            <a:r>
              <a:rPr lang="nl-NL" sz="2400" dirty="0" err="1"/>
              <a:t>fundamentals</a:t>
            </a:r>
            <a:r>
              <a:rPr lang="nl-NL" sz="2400" dirty="0"/>
              <a:t>, </a:t>
            </a:r>
            <a:r>
              <a:rPr lang="nl-NL" sz="2400" dirty="0" err="1"/>
              <a:t>Frontend</a:t>
            </a:r>
            <a:r>
              <a:rPr lang="nl-NL" sz="2400" dirty="0"/>
              <a:t> Development, Backend Development, Software Engineering, </a:t>
            </a:r>
            <a:r>
              <a:rPr lang="nl-NL" sz="2400" dirty="0" err="1"/>
              <a:t>DevOps</a:t>
            </a:r>
            <a:r>
              <a:rPr lang="nl-NL" sz="2400" dirty="0"/>
              <a:t> &amp; Development, Security</a:t>
            </a:r>
            <a:endParaRPr sz="2400" dirty="0"/>
          </a:p>
          <a:p>
            <a:r>
              <a:rPr sz="2800" dirty="0" err="1"/>
              <a:t>Subtakken</a:t>
            </a:r>
            <a:r>
              <a:rPr lang="nl-NL" sz="2800" dirty="0"/>
              <a:t> per hoofdtak:</a:t>
            </a:r>
          </a:p>
          <a:p>
            <a:pPr lvl="1"/>
            <a:r>
              <a:rPr lang="nl-NL" sz="2400" dirty="0"/>
              <a:t>Programming </a:t>
            </a:r>
            <a:r>
              <a:rPr lang="nl-NL" sz="2400" dirty="0" err="1"/>
              <a:t>fundamentals</a:t>
            </a:r>
            <a:r>
              <a:rPr lang="nl-NL" sz="2400" dirty="0"/>
              <a:t>: Variables, Loop, </a:t>
            </a:r>
            <a:r>
              <a:rPr lang="nl-NL" sz="2400" dirty="0" err="1"/>
              <a:t>Functions</a:t>
            </a:r>
            <a:r>
              <a:rPr lang="nl-NL" sz="2400" dirty="0"/>
              <a:t>, OOP, </a:t>
            </a:r>
            <a:r>
              <a:rPr lang="nl-NL" sz="2400" dirty="0" err="1"/>
              <a:t>Algortithms</a:t>
            </a:r>
            <a:endParaRPr lang="nl-NL" sz="2400" dirty="0"/>
          </a:p>
          <a:p>
            <a:pPr lvl="1"/>
            <a:r>
              <a:rPr lang="nl-NL" sz="2400" dirty="0" err="1"/>
              <a:t>Frontend</a:t>
            </a:r>
            <a:r>
              <a:rPr lang="nl-NL" sz="2400" dirty="0"/>
              <a:t> Development: HTML/CSS, Javascript, </a:t>
            </a:r>
            <a:r>
              <a:rPr lang="nl-NL" sz="2400" dirty="0" err="1"/>
              <a:t>React</a:t>
            </a:r>
            <a:r>
              <a:rPr lang="nl-NL" sz="2400" dirty="0"/>
              <a:t>/VU, </a:t>
            </a:r>
            <a:r>
              <a:rPr lang="nl-NL" sz="2400" dirty="0" err="1"/>
              <a:t>Responsive</a:t>
            </a:r>
            <a:r>
              <a:rPr lang="nl-NL" sz="2400" dirty="0"/>
              <a:t> Design</a:t>
            </a:r>
          </a:p>
          <a:p>
            <a:endParaRPr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1883B-DBF3-75B4-51DC-6F5113E5C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FF6DA9-008F-8B48-92A6-B652298478B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028BF-5AAD-A979-0C2F-D32B51FF1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98" y="136525"/>
            <a:ext cx="10058400" cy="968400"/>
          </a:xfrm>
        </p:spPr>
        <p:txBody>
          <a:bodyPr/>
          <a:lstStyle/>
          <a:p>
            <a:r>
              <a:rPr lang="nl-NL" dirty="0"/>
              <a:t>Programming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E1A96C-3E95-6BFF-42E3-007E63C60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800" y="1174750"/>
            <a:ext cx="7772400" cy="518160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1E5F1B1-B789-BD50-C650-0956DE04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FF6DA9-008F-8B48-92A6-B652298478B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14603"/>
      </p:ext>
    </p:extLst>
  </p:cSld>
  <p:clrMapOvr>
    <a:masterClrMapping/>
  </p:clrMapOvr>
</p:sld>
</file>

<file path=ppt/theme/theme1.xml><?xml version="1.0" encoding="utf-8"?>
<a:theme xmlns:a="http://schemas.openxmlformats.org/drawingml/2006/main" name="HvA | HBO-ICT">
  <a:themeElements>
    <a:clrScheme name="HvA HBO-ICT">
      <a:dk1>
        <a:srgbClr val="0F00AF"/>
      </a:dk1>
      <a:lt1>
        <a:srgbClr val="FFFFFF"/>
      </a:lt1>
      <a:dk2>
        <a:srgbClr val="FF003C"/>
      </a:dk2>
      <a:lt2>
        <a:srgbClr val="FEFFFE"/>
      </a:lt2>
      <a:accent1>
        <a:srgbClr val="000000"/>
      </a:accent1>
      <a:accent2>
        <a:srgbClr val="0000FF"/>
      </a:accent2>
      <a:accent3>
        <a:srgbClr val="8500E9"/>
      </a:accent3>
      <a:accent4>
        <a:srgbClr val="00FFFF"/>
      </a:accent4>
      <a:accent5>
        <a:srgbClr val="FFFF00"/>
      </a:accent5>
      <a:accent6>
        <a:srgbClr val="FE003B"/>
      </a:accent6>
      <a:hlink>
        <a:srgbClr val="0000FF"/>
      </a:hlink>
      <a:folHlink>
        <a:srgbClr val="00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7C199AF7-49C4-9E4F-9419-7324361B7DFC}" vid="{8DD90311-209D-3148-9122-1B77DC126A04}"/>
    </a:ext>
  </a:extLst>
</a:theme>
</file>

<file path=ppt/theme/theme2.xml><?xml version="1.0" encoding="utf-8"?>
<a:theme xmlns:a="http://schemas.openxmlformats.org/drawingml/2006/main" name="1_HvA | HBO-ICT">
  <a:themeElements>
    <a:clrScheme name="HvA HBO-ICT">
      <a:dk1>
        <a:srgbClr val="0F00AF"/>
      </a:dk1>
      <a:lt1>
        <a:srgbClr val="FFFFFF"/>
      </a:lt1>
      <a:dk2>
        <a:srgbClr val="FF003C"/>
      </a:dk2>
      <a:lt2>
        <a:srgbClr val="FEFFFE"/>
      </a:lt2>
      <a:accent1>
        <a:srgbClr val="000000"/>
      </a:accent1>
      <a:accent2>
        <a:srgbClr val="0000FF"/>
      </a:accent2>
      <a:accent3>
        <a:srgbClr val="8500E9"/>
      </a:accent3>
      <a:accent4>
        <a:srgbClr val="00FFFF"/>
      </a:accent4>
      <a:accent5>
        <a:srgbClr val="FFFF00"/>
      </a:accent5>
      <a:accent6>
        <a:srgbClr val="FE003B"/>
      </a:accent6>
      <a:hlink>
        <a:srgbClr val="0000FF"/>
      </a:hlink>
      <a:folHlink>
        <a:srgbClr val="00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7C199AF7-49C4-9E4F-9419-7324361B7DFC}" vid="{912A57B8-7F13-5A45-9B60-51DE07F1492C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7F82F2A7AF34185182A75FCCE68D3" ma:contentTypeVersion="18" ma:contentTypeDescription="Een nieuw document maken." ma:contentTypeScope="" ma:versionID="d6a1ee3eb1cc88db934e96d74719c537">
  <xsd:schema xmlns:xsd="http://www.w3.org/2001/XMLSchema" xmlns:xs="http://www.w3.org/2001/XMLSchema" xmlns:p="http://schemas.microsoft.com/office/2006/metadata/properties" xmlns:ns2="93717c6c-c681-4d45-8a82-09dd9baefbc0" xmlns:ns3="273e6b89-1472-46bb-889b-efa6ed016eea" targetNamespace="http://schemas.microsoft.com/office/2006/metadata/properties" ma:root="true" ma:fieldsID="9cb68619dd269f2be2a1d36c0d6db7ba" ns2:_="" ns3:_="">
    <xsd:import namespace="93717c6c-c681-4d45-8a82-09dd9baefbc0"/>
    <xsd:import namespace="273e6b89-1472-46bb-889b-efa6ed016ee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717c6c-c681-4d45-8a82-09dd9baefbc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f536fc6-352f-4f41-9867-f5d64b10659f}" ma:internalName="TaxCatchAll" ma:showField="CatchAllData" ma:web="93717c6c-c681-4d45-8a82-09dd9baefb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3e6b89-1472-46bb-889b-efa6ed016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32d39682-ccf7-48d8-962f-2ca2d3d56b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717c6c-c681-4d45-8a82-09dd9baefbc0" xsi:nil="true"/>
    <lcf76f155ced4ddcb4097134ff3c332f xmlns="273e6b89-1472-46bb-889b-efa6ed016ee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D4B06BA-D2E6-4F5C-91A4-C6C9C1E12C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4B705A-93E6-40CD-BD43-C0D9825C2825}"/>
</file>

<file path=customXml/itemProps3.xml><?xml version="1.0" encoding="utf-8"?>
<ds:datastoreItem xmlns:ds="http://schemas.openxmlformats.org/officeDocument/2006/customXml" ds:itemID="{63C76498-8859-4ABF-8A92-3858AD812C89}"/>
</file>

<file path=docProps/app.xml><?xml version="1.0" encoding="utf-8"?>
<Properties xmlns="http://schemas.openxmlformats.org/officeDocument/2006/extended-properties" xmlns:vt="http://schemas.openxmlformats.org/officeDocument/2006/docPropsVTypes">
  <Template>HvA | HBO-ICT</Template>
  <TotalTime>60</TotalTime>
  <Words>281</Words>
  <Application>Microsoft Macintosh PowerPoint</Application>
  <PresentationFormat>Widescreen</PresentationFormat>
  <Paragraphs>71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HvA | HBO-ICT</vt:lpstr>
      <vt:lpstr>1_HvA | HBO-ICT</vt:lpstr>
      <vt:lpstr>Mindmaps maken</vt:lpstr>
      <vt:lpstr>Wat is een mindmap?</vt:lpstr>
      <vt:lpstr>Waarom een mindmap gebruiken?</vt:lpstr>
      <vt:lpstr>Stap 1: Kies een centraal onderwerp</vt:lpstr>
      <vt:lpstr>Stap 2: Maak hoofdtakken</vt:lpstr>
      <vt:lpstr>Stap 3: Voeg subonderwerpen toe</vt:lpstr>
      <vt:lpstr>Gebruik van kleuren en symbolen</vt:lpstr>
      <vt:lpstr>Voorbeeld van een mindmap</vt:lpstr>
      <vt:lpstr>Programming</vt:lpstr>
      <vt:lpstr>Veelgemaakte fouten</vt:lpstr>
      <vt:lpstr>Oefening voor studenten</vt:lpstr>
      <vt:lpstr>Digitale tools voor mindmaps</vt:lpstr>
      <vt:lpstr>Samenvatting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Hein Eggers</dc:creator>
  <cp:lastModifiedBy>Jan Hein Eggers</cp:lastModifiedBy>
  <cp:revision>1</cp:revision>
  <dcterms:created xsi:type="dcterms:W3CDTF">2026-05-27T14:31:35Z</dcterms:created>
  <dcterms:modified xsi:type="dcterms:W3CDTF">2026-05-27T15:42:38Z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0x0101005D17F82F2A7AF34185182A75FCCE68D3</vt:lpwstr>
  </property>
</Properties>
</file>