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4"/>
  </p:notesMasterIdLst>
  <p:sldIdLst>
    <p:sldId id="256" r:id="rId2"/>
    <p:sldId id="476" r:id="rId3"/>
    <p:sldId id="388" r:id="rId4"/>
    <p:sldId id="372" r:id="rId5"/>
    <p:sldId id="488" r:id="rId6"/>
    <p:sldId id="259" r:id="rId7"/>
    <p:sldId id="455" r:id="rId8"/>
    <p:sldId id="402" r:id="rId9"/>
    <p:sldId id="456" r:id="rId10"/>
    <p:sldId id="473" r:id="rId11"/>
    <p:sldId id="460" r:id="rId12"/>
    <p:sldId id="479" r:id="rId13"/>
    <p:sldId id="465" r:id="rId14"/>
    <p:sldId id="466" r:id="rId15"/>
    <p:sldId id="461" r:id="rId16"/>
    <p:sldId id="467" r:id="rId17"/>
    <p:sldId id="478" r:id="rId18"/>
    <p:sldId id="487" r:id="rId19"/>
    <p:sldId id="468" r:id="rId20"/>
    <p:sldId id="469" r:id="rId21"/>
    <p:sldId id="269" r:id="rId22"/>
    <p:sldId id="273" r:id="rId23"/>
    <p:sldId id="470" r:id="rId24"/>
    <p:sldId id="489" r:id="rId25"/>
    <p:sldId id="419" r:id="rId26"/>
    <p:sldId id="393" r:id="rId27"/>
    <p:sldId id="474" r:id="rId28"/>
    <p:sldId id="440" r:id="rId29"/>
    <p:sldId id="420" r:id="rId30"/>
    <p:sldId id="490" r:id="rId31"/>
    <p:sldId id="475" r:id="rId32"/>
    <p:sldId id="385" r:id="rId33"/>
  </p:sldIdLst>
  <p:sldSz cx="9144000" cy="5143500" type="screen16x9"/>
  <p:notesSz cx="6858000" cy="9144000"/>
  <p:defaultTextStyle>
    <a:defPPr>
      <a:defRPr lang="nl-NL"/>
    </a:defPPr>
    <a:lvl1pPr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1pPr>
    <a:lvl2pPr marL="457200"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2pPr>
    <a:lvl3pPr marL="914400"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3pPr>
    <a:lvl4pPr marL="1371600"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4pPr>
    <a:lvl5pPr marL="1828800"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5pPr>
    <a:lvl6pPr marL="2286000" algn="l" defTabSz="457200" rtl="0" eaLnBrk="1" latinLnBrk="0" hangingPunct="1">
      <a:defRPr kern="1200">
        <a:solidFill>
          <a:schemeClr val="tx1"/>
        </a:solidFill>
        <a:latin typeface="Arial" charset="0"/>
        <a:ea typeface="ＭＳ Ｐゴシック" charset="-128"/>
        <a:cs typeface="ＭＳ Ｐゴシック" charset="-128"/>
      </a:defRPr>
    </a:lvl6pPr>
    <a:lvl7pPr marL="2743200" algn="l" defTabSz="457200" rtl="0" eaLnBrk="1" latinLnBrk="0" hangingPunct="1">
      <a:defRPr kern="1200">
        <a:solidFill>
          <a:schemeClr val="tx1"/>
        </a:solidFill>
        <a:latin typeface="Arial" charset="0"/>
        <a:ea typeface="ＭＳ Ｐゴシック" charset="-128"/>
        <a:cs typeface="ＭＳ Ｐゴシック" charset="-128"/>
      </a:defRPr>
    </a:lvl7pPr>
    <a:lvl8pPr marL="3200400" algn="l" defTabSz="457200" rtl="0" eaLnBrk="1" latinLnBrk="0" hangingPunct="1">
      <a:defRPr kern="1200">
        <a:solidFill>
          <a:schemeClr val="tx1"/>
        </a:solidFill>
        <a:latin typeface="Arial" charset="0"/>
        <a:ea typeface="ＭＳ Ｐゴシック" charset="-128"/>
        <a:cs typeface="ＭＳ Ｐゴシック" charset="-128"/>
      </a:defRPr>
    </a:lvl8pPr>
    <a:lvl9pPr marL="3657600" algn="l" defTabSz="457200" rtl="0" eaLnBrk="1" latinLnBrk="0" hangingPunct="1">
      <a:defRPr kern="1200">
        <a:solidFill>
          <a:schemeClr val="tx1"/>
        </a:solidFill>
        <a:latin typeface="Arial" charset="0"/>
        <a:ea typeface="ＭＳ Ｐゴシック" charset="-128"/>
        <a:cs typeface="ＭＳ Ｐゴシック" charset="-128"/>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6110"/>
    <p:restoredTop sz="72656"/>
  </p:normalViewPr>
  <p:slideViewPr>
    <p:cSldViewPr snapToGrid="0" snapToObjects="1">
      <p:cViewPr varScale="1">
        <p:scale>
          <a:sx n="173" d="100"/>
          <a:sy n="173" d="100"/>
        </p:scale>
        <p:origin x="696" y="184"/>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ustomXml" Target="../customXml/item1.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40" Type="http://schemas.openxmlformats.org/officeDocument/2006/relationships/customXml" Target="../customXml/item2.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D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F63E00E-2F7D-414B-8743-5FCB59646CEE}" type="datetimeFigureOut">
              <a:rPr lang="en-DE" smtClean="0"/>
              <a:t>5/27/26</a:t>
            </a:fld>
            <a:endParaRPr lang="en-D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D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D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D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11332FA-9AA1-7149-97D0-AC5FC3DA9136}" type="slidenum">
              <a:rPr lang="en-DE" smtClean="0"/>
              <a:t>‹#›</a:t>
            </a:fld>
            <a:endParaRPr lang="en-DE"/>
          </a:p>
        </p:txBody>
      </p:sp>
    </p:spTree>
    <p:extLst>
      <p:ext uri="{BB962C8B-B14F-4D97-AF65-F5344CB8AC3E}">
        <p14:creationId xmlns:p14="http://schemas.microsoft.com/office/powerpoint/2010/main" val="25769918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DE" dirty="0"/>
          </a:p>
        </p:txBody>
      </p:sp>
      <p:sp>
        <p:nvSpPr>
          <p:cNvPr id="4" name="Slide Number Placeholder 3"/>
          <p:cNvSpPr>
            <a:spLocks noGrp="1"/>
          </p:cNvSpPr>
          <p:nvPr>
            <p:ph type="sldNum" sz="quarter" idx="5"/>
          </p:nvPr>
        </p:nvSpPr>
        <p:spPr/>
        <p:txBody>
          <a:bodyPr/>
          <a:lstStyle/>
          <a:p>
            <a:fld id="{011332FA-9AA1-7149-97D0-AC5FC3DA9136}" type="slidenum">
              <a:rPr lang="en-DE" smtClean="0"/>
              <a:t>1</a:t>
            </a:fld>
            <a:endParaRPr lang="en-DE"/>
          </a:p>
        </p:txBody>
      </p:sp>
    </p:spTree>
    <p:extLst>
      <p:ext uri="{BB962C8B-B14F-4D97-AF65-F5344CB8AC3E}">
        <p14:creationId xmlns:p14="http://schemas.microsoft.com/office/powerpoint/2010/main" val="319240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dirty="0"/>
              <a:t>5 minuten</a:t>
            </a:r>
            <a:endParaRPr lang="en-DE" dirty="0"/>
          </a:p>
        </p:txBody>
      </p:sp>
      <p:sp>
        <p:nvSpPr>
          <p:cNvPr id="4" name="Slide Number Placeholder 3"/>
          <p:cNvSpPr>
            <a:spLocks noGrp="1"/>
          </p:cNvSpPr>
          <p:nvPr>
            <p:ph type="sldNum" sz="quarter" idx="5"/>
          </p:nvPr>
        </p:nvSpPr>
        <p:spPr/>
        <p:txBody>
          <a:bodyPr/>
          <a:lstStyle/>
          <a:p>
            <a:fld id="{751D44B4-9483-874C-BA85-1DB1C40BBA6C}" type="slidenum">
              <a:rPr lang="en-DE" smtClean="0"/>
              <a:t>19</a:t>
            </a:fld>
            <a:endParaRPr lang="en-DE"/>
          </a:p>
        </p:txBody>
      </p:sp>
    </p:spTree>
    <p:extLst>
      <p:ext uri="{BB962C8B-B14F-4D97-AF65-F5344CB8AC3E}">
        <p14:creationId xmlns:p14="http://schemas.microsoft.com/office/powerpoint/2010/main" val="28191764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dirty="0"/>
              <a:t>Welke kikkers gaan de studenten de komende tijd slikken? Haal ze uit de </a:t>
            </a:r>
            <a:r>
              <a:rPr lang="nl-NL" dirty="0" err="1"/>
              <a:t>braindump</a:t>
            </a:r>
            <a:r>
              <a:rPr lang="nl-NL" baseline="0" dirty="0"/>
              <a:t> en </a:t>
            </a:r>
            <a:r>
              <a:rPr lang="nl-NL" baseline="0" dirty="0" err="1"/>
              <a:t>Eisenhouwermatrix</a:t>
            </a:r>
            <a:r>
              <a:rPr lang="nl-NL" baseline="0" dirty="0"/>
              <a:t> A-taken. </a:t>
            </a:r>
          </a:p>
          <a:p>
            <a:r>
              <a:rPr lang="nl-NL" baseline="0" dirty="0"/>
              <a:t>In de toekomst: slik p</a:t>
            </a:r>
            <a:r>
              <a:rPr lang="nl-NL" dirty="0"/>
              <a:t>er persoon</a:t>
            </a:r>
            <a:r>
              <a:rPr lang="nl-NL" baseline="0" dirty="0"/>
              <a:t> elke dag minstens 1 kikker!</a:t>
            </a:r>
          </a:p>
          <a:p>
            <a:endParaRPr lang="nl-NL" baseline="0" dirty="0"/>
          </a:p>
          <a:p>
            <a:r>
              <a:rPr lang="nl-NL" baseline="0" dirty="0"/>
              <a:t>Lever bewijs in Portflow</a:t>
            </a:r>
            <a:endParaRPr lang="en-US" dirty="0"/>
          </a:p>
        </p:txBody>
      </p:sp>
      <p:sp>
        <p:nvSpPr>
          <p:cNvPr id="4" name="Slide Number Placeholder 3"/>
          <p:cNvSpPr>
            <a:spLocks noGrp="1"/>
          </p:cNvSpPr>
          <p:nvPr>
            <p:ph type="sldNum" sz="quarter" idx="5"/>
          </p:nvPr>
        </p:nvSpPr>
        <p:spPr/>
        <p:txBody>
          <a:bodyPr/>
          <a:lstStyle/>
          <a:p>
            <a:fld id="{751D44B4-9483-874C-BA85-1DB1C40BBA6C}" type="slidenum">
              <a:rPr lang="en-DE" smtClean="0"/>
              <a:t>21</a:t>
            </a:fld>
            <a:endParaRPr lang="en-DE"/>
          </a:p>
        </p:txBody>
      </p:sp>
    </p:spTree>
    <p:extLst>
      <p:ext uri="{BB962C8B-B14F-4D97-AF65-F5344CB8AC3E}">
        <p14:creationId xmlns:p14="http://schemas.microsoft.com/office/powerpoint/2010/main" val="11673943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a:t>
            </a:r>
            <a:r>
              <a:rPr lang="en-DE" dirty="0"/>
              <a:t>ist what to do eventually</a:t>
            </a:r>
          </a:p>
          <a:p>
            <a:r>
              <a:rPr lang="en-GB" dirty="0"/>
              <a:t>O</a:t>
            </a:r>
            <a:r>
              <a:rPr lang="en-DE" dirty="0"/>
              <a:t>ne item broken down into tangible items</a:t>
            </a:r>
          </a:p>
          <a:p>
            <a:r>
              <a:rPr lang="en-GB" dirty="0"/>
              <a:t>T</a:t>
            </a:r>
            <a:r>
              <a:rPr lang="en-DE" dirty="0"/>
              <a:t>wo frog items</a:t>
            </a:r>
          </a:p>
          <a:p>
            <a:r>
              <a:rPr lang="en-GB" dirty="0"/>
              <a:t>A</a:t>
            </a:r>
            <a:r>
              <a:rPr lang="en-DE" dirty="0"/>
              <a:t>n agenda with our availability </a:t>
            </a:r>
          </a:p>
        </p:txBody>
      </p:sp>
      <p:sp>
        <p:nvSpPr>
          <p:cNvPr id="4" name="Slide Number Placeholder 3"/>
          <p:cNvSpPr>
            <a:spLocks noGrp="1"/>
          </p:cNvSpPr>
          <p:nvPr>
            <p:ph type="sldNum" sz="quarter" idx="5"/>
          </p:nvPr>
        </p:nvSpPr>
        <p:spPr/>
        <p:txBody>
          <a:bodyPr/>
          <a:lstStyle/>
          <a:p>
            <a:fld id="{751D44B4-9483-874C-BA85-1DB1C40BBA6C}" type="slidenum">
              <a:rPr lang="en-DE" smtClean="0"/>
              <a:t>22</a:t>
            </a:fld>
            <a:endParaRPr lang="en-DE"/>
          </a:p>
        </p:txBody>
      </p:sp>
    </p:spTree>
    <p:extLst>
      <p:ext uri="{BB962C8B-B14F-4D97-AF65-F5344CB8AC3E}">
        <p14:creationId xmlns:p14="http://schemas.microsoft.com/office/powerpoint/2010/main" val="5877066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Discuss until 17:00</a:t>
            </a:r>
            <a:endParaRPr lang="en-DE" dirty="0"/>
          </a:p>
        </p:txBody>
      </p:sp>
      <p:sp>
        <p:nvSpPr>
          <p:cNvPr id="4" name="Slide Number Placeholder 3"/>
          <p:cNvSpPr>
            <a:spLocks noGrp="1"/>
          </p:cNvSpPr>
          <p:nvPr>
            <p:ph type="sldNum" sz="quarter" idx="5"/>
          </p:nvPr>
        </p:nvSpPr>
        <p:spPr/>
        <p:txBody>
          <a:bodyPr/>
          <a:lstStyle/>
          <a:p>
            <a:fld id="{8CE664EA-67A6-D046-B69F-BE2B42EC52C5}" type="slidenum">
              <a:rPr lang="en-DE" smtClean="0"/>
              <a:t>25</a:t>
            </a:fld>
            <a:endParaRPr lang="en-DE"/>
          </a:p>
        </p:txBody>
      </p:sp>
    </p:spTree>
    <p:extLst>
      <p:ext uri="{BB962C8B-B14F-4D97-AF65-F5344CB8AC3E}">
        <p14:creationId xmlns:p14="http://schemas.microsoft.com/office/powerpoint/2010/main" val="1577799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DE" dirty="0"/>
          </a:p>
        </p:txBody>
      </p:sp>
      <p:sp>
        <p:nvSpPr>
          <p:cNvPr id="4" name="Slide Number Placeholder 3"/>
          <p:cNvSpPr>
            <a:spLocks noGrp="1"/>
          </p:cNvSpPr>
          <p:nvPr>
            <p:ph type="sldNum" sz="quarter" idx="5"/>
          </p:nvPr>
        </p:nvSpPr>
        <p:spPr/>
        <p:txBody>
          <a:bodyPr/>
          <a:lstStyle/>
          <a:p>
            <a:fld id="{8CE664EA-67A6-D046-B69F-BE2B42EC52C5}" type="slidenum">
              <a:rPr lang="en-DE" smtClean="0"/>
              <a:t>28</a:t>
            </a:fld>
            <a:endParaRPr lang="en-DE"/>
          </a:p>
        </p:txBody>
      </p:sp>
    </p:spTree>
    <p:extLst>
      <p:ext uri="{BB962C8B-B14F-4D97-AF65-F5344CB8AC3E}">
        <p14:creationId xmlns:p14="http://schemas.microsoft.com/office/powerpoint/2010/main" val="28185721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U</a:t>
            </a:r>
            <a:r>
              <a:rPr lang="en-DE" dirty="0"/>
              <a:t>ntil 17:05</a:t>
            </a:r>
          </a:p>
        </p:txBody>
      </p:sp>
      <p:sp>
        <p:nvSpPr>
          <p:cNvPr id="4" name="Slide Number Placeholder 3"/>
          <p:cNvSpPr>
            <a:spLocks noGrp="1"/>
          </p:cNvSpPr>
          <p:nvPr>
            <p:ph type="sldNum" sz="quarter" idx="5"/>
          </p:nvPr>
        </p:nvSpPr>
        <p:spPr/>
        <p:txBody>
          <a:bodyPr/>
          <a:lstStyle/>
          <a:p>
            <a:fld id="{8CE664EA-67A6-D046-B69F-BE2B42EC52C5}" type="slidenum">
              <a:rPr lang="en-DE" smtClean="0"/>
              <a:t>29</a:t>
            </a:fld>
            <a:endParaRPr lang="en-DE"/>
          </a:p>
        </p:txBody>
      </p:sp>
    </p:spTree>
    <p:extLst>
      <p:ext uri="{BB962C8B-B14F-4D97-AF65-F5344CB8AC3E}">
        <p14:creationId xmlns:p14="http://schemas.microsoft.com/office/powerpoint/2010/main" val="28872539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DE" dirty="0"/>
          </a:p>
        </p:txBody>
      </p:sp>
      <p:sp>
        <p:nvSpPr>
          <p:cNvPr id="4" name="Slide Number Placeholder 3"/>
          <p:cNvSpPr>
            <a:spLocks noGrp="1"/>
          </p:cNvSpPr>
          <p:nvPr>
            <p:ph type="sldNum" sz="quarter" idx="5"/>
          </p:nvPr>
        </p:nvSpPr>
        <p:spPr/>
        <p:txBody>
          <a:bodyPr/>
          <a:lstStyle/>
          <a:p>
            <a:fld id="{011332FA-9AA1-7149-97D0-AC5FC3DA9136}" type="slidenum">
              <a:rPr lang="en-DE" smtClean="0"/>
              <a:t>32</a:t>
            </a:fld>
            <a:endParaRPr lang="en-DE"/>
          </a:p>
        </p:txBody>
      </p:sp>
    </p:spTree>
    <p:extLst>
      <p:ext uri="{BB962C8B-B14F-4D97-AF65-F5344CB8AC3E}">
        <p14:creationId xmlns:p14="http://schemas.microsoft.com/office/powerpoint/2010/main" val="13082877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L" dirty="0"/>
          </a:p>
        </p:txBody>
      </p:sp>
      <p:sp>
        <p:nvSpPr>
          <p:cNvPr id="4" name="Slide Number Placeholder 3"/>
          <p:cNvSpPr>
            <a:spLocks noGrp="1"/>
          </p:cNvSpPr>
          <p:nvPr>
            <p:ph type="sldNum" sz="quarter" idx="5"/>
          </p:nvPr>
        </p:nvSpPr>
        <p:spPr/>
        <p:txBody>
          <a:bodyPr/>
          <a:lstStyle/>
          <a:p>
            <a:fld id="{011332FA-9AA1-7149-97D0-AC5FC3DA9136}" type="slidenum">
              <a:rPr lang="en-DE" smtClean="0"/>
              <a:t>5</a:t>
            </a:fld>
            <a:endParaRPr lang="en-DE"/>
          </a:p>
        </p:txBody>
      </p:sp>
    </p:spTree>
    <p:extLst>
      <p:ext uri="{BB962C8B-B14F-4D97-AF65-F5344CB8AC3E}">
        <p14:creationId xmlns:p14="http://schemas.microsoft.com/office/powerpoint/2010/main" val="28022646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DE" dirty="0"/>
              <a:t>16:20</a:t>
            </a:r>
          </a:p>
        </p:txBody>
      </p:sp>
      <p:sp>
        <p:nvSpPr>
          <p:cNvPr id="4" name="Slide Number Placeholder 3"/>
          <p:cNvSpPr>
            <a:spLocks noGrp="1"/>
          </p:cNvSpPr>
          <p:nvPr>
            <p:ph type="sldNum" sz="quarter" idx="5"/>
          </p:nvPr>
        </p:nvSpPr>
        <p:spPr/>
        <p:txBody>
          <a:bodyPr/>
          <a:lstStyle/>
          <a:p>
            <a:fld id="{751D44B4-9483-874C-BA85-1DB1C40BBA6C}" type="slidenum">
              <a:rPr lang="en-DE" smtClean="0"/>
              <a:t>6</a:t>
            </a:fld>
            <a:endParaRPr lang="en-DE"/>
          </a:p>
        </p:txBody>
      </p:sp>
    </p:spTree>
    <p:extLst>
      <p:ext uri="{BB962C8B-B14F-4D97-AF65-F5344CB8AC3E}">
        <p14:creationId xmlns:p14="http://schemas.microsoft.com/office/powerpoint/2010/main" val="580311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dirty="0"/>
              <a:t>Voorbeeld van mezelf: </a:t>
            </a:r>
            <a:r>
              <a:rPr lang="en-US" sz="1200" dirty="0"/>
              <a:t>(</a:t>
            </a:r>
            <a:r>
              <a:rPr lang="en-US" sz="1200" dirty="0" err="1"/>
              <a:t>Koelkast</a:t>
            </a:r>
            <a:r>
              <a:rPr lang="en-US" sz="1200" dirty="0"/>
              <a:t> </a:t>
            </a:r>
            <a:r>
              <a:rPr lang="en-US" sz="1200" dirty="0" err="1"/>
              <a:t>schoonmaken</a:t>
            </a:r>
            <a:r>
              <a:rPr lang="en-US" sz="1200" dirty="0"/>
              <a:t>, </a:t>
            </a:r>
            <a:r>
              <a:rPr lang="en-US" sz="1200" dirty="0" err="1"/>
              <a:t>Portflow</a:t>
            </a:r>
            <a:r>
              <a:rPr lang="en-US" sz="1200" dirty="0"/>
              <a:t> </a:t>
            </a:r>
            <a:r>
              <a:rPr lang="en-US" sz="1200" dirty="0" err="1"/>
              <a:t>bewijzen</a:t>
            </a:r>
            <a:r>
              <a:rPr lang="en-US" sz="1200" dirty="0"/>
              <a:t> </a:t>
            </a:r>
            <a:r>
              <a:rPr lang="en-US" sz="1200" dirty="0" err="1"/>
              <a:t>lezen</a:t>
            </a:r>
            <a:r>
              <a:rPr lang="en-US" sz="1200" dirty="0"/>
              <a:t>, stage </a:t>
            </a:r>
            <a:r>
              <a:rPr lang="en-US" sz="1200" dirty="0" err="1"/>
              <a:t>gesprekken</a:t>
            </a:r>
            <a:r>
              <a:rPr lang="en-US" sz="1200" dirty="0"/>
              <a:t> </a:t>
            </a:r>
            <a:r>
              <a:rPr lang="en-US" sz="1200" dirty="0" err="1"/>
              <a:t>voorbereiden</a:t>
            </a:r>
            <a:r>
              <a:rPr lang="en-US" sz="1200" dirty="0"/>
              <a:t>, </a:t>
            </a:r>
            <a:r>
              <a:rPr lang="en-US" sz="1200" dirty="0" err="1"/>
              <a:t>opdrachtgevers</a:t>
            </a:r>
            <a:r>
              <a:rPr lang="en-US" sz="1200" dirty="0"/>
              <a:t> </a:t>
            </a:r>
            <a:r>
              <a:rPr lang="en-US" sz="1200" dirty="0" err="1"/>
              <a:t>mailen</a:t>
            </a:r>
            <a:r>
              <a:rPr lang="en-US" sz="1200" dirty="0"/>
              <a:t> </a:t>
            </a:r>
            <a:r>
              <a:rPr lang="en-US" sz="1200" dirty="0" err="1"/>
              <a:t>etc</a:t>
            </a:r>
            <a:br>
              <a:rPr lang="en-US" sz="1200" dirty="0"/>
            </a:br>
            <a:br>
              <a:rPr lang="en-US" sz="1200" dirty="0"/>
            </a:br>
            <a:r>
              <a:rPr lang="nl-NL" dirty="0"/>
              <a:t>Geef ze 5 minuten om dit te doen</a:t>
            </a:r>
            <a:endParaRPr lang="en-DE" dirty="0"/>
          </a:p>
        </p:txBody>
      </p:sp>
      <p:sp>
        <p:nvSpPr>
          <p:cNvPr id="4" name="Slide Number Placeholder 3"/>
          <p:cNvSpPr>
            <a:spLocks noGrp="1"/>
          </p:cNvSpPr>
          <p:nvPr>
            <p:ph type="sldNum" sz="quarter" idx="5"/>
          </p:nvPr>
        </p:nvSpPr>
        <p:spPr/>
        <p:txBody>
          <a:bodyPr/>
          <a:lstStyle/>
          <a:p>
            <a:fld id="{751D44B4-9483-874C-BA85-1DB1C40BBA6C}" type="slidenum">
              <a:rPr lang="en-DE" smtClean="0"/>
              <a:t>8</a:t>
            </a:fld>
            <a:endParaRPr lang="en-DE"/>
          </a:p>
        </p:txBody>
      </p:sp>
    </p:spTree>
    <p:extLst>
      <p:ext uri="{BB962C8B-B14F-4D97-AF65-F5344CB8AC3E}">
        <p14:creationId xmlns:p14="http://schemas.microsoft.com/office/powerpoint/2010/main" val="30762641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a:t>
            </a:r>
            <a:r>
              <a:rPr lang="en-NL" dirty="0"/>
              <a:t>ederom 5 minuten</a:t>
            </a:r>
          </a:p>
        </p:txBody>
      </p:sp>
      <p:sp>
        <p:nvSpPr>
          <p:cNvPr id="4" name="Slide Number Placeholder 3"/>
          <p:cNvSpPr>
            <a:spLocks noGrp="1"/>
          </p:cNvSpPr>
          <p:nvPr>
            <p:ph type="sldNum" sz="quarter" idx="5"/>
          </p:nvPr>
        </p:nvSpPr>
        <p:spPr/>
        <p:txBody>
          <a:bodyPr/>
          <a:lstStyle/>
          <a:p>
            <a:fld id="{011332FA-9AA1-7149-97D0-AC5FC3DA9136}" type="slidenum">
              <a:rPr lang="en-DE" smtClean="0"/>
              <a:t>9</a:t>
            </a:fld>
            <a:endParaRPr lang="en-DE"/>
          </a:p>
        </p:txBody>
      </p:sp>
    </p:spTree>
    <p:extLst>
      <p:ext uri="{BB962C8B-B14F-4D97-AF65-F5344CB8AC3E}">
        <p14:creationId xmlns:p14="http://schemas.microsoft.com/office/powerpoint/2010/main" val="24148229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Vb</a:t>
            </a:r>
            <a:r>
              <a:rPr lang="en-US" dirty="0"/>
              <a:t> </a:t>
            </a:r>
            <a:r>
              <a:rPr lang="en-US" dirty="0" err="1"/>
              <a:t>pva</a:t>
            </a:r>
            <a:r>
              <a:rPr lang="en-US" dirty="0"/>
              <a:t> </a:t>
            </a:r>
            <a:r>
              <a:rPr lang="en-US" dirty="0" err="1"/>
              <a:t>scrhijven</a:t>
            </a:r>
            <a:r>
              <a:rPr lang="en-US" dirty="0"/>
              <a:t> </a:t>
            </a:r>
            <a:r>
              <a:rPr lang="en-US" dirty="0" err="1"/>
              <a:t>schrijven</a:t>
            </a:r>
            <a:r>
              <a:rPr lang="en-US" dirty="0"/>
              <a:t>: wat </a:t>
            </a:r>
            <a:r>
              <a:rPr lang="en-US" dirty="0" err="1"/>
              <a:t>moet</a:t>
            </a:r>
            <a:r>
              <a:rPr lang="en-US" dirty="0"/>
              <a:t> er </a:t>
            </a:r>
            <a:r>
              <a:rPr lang="en-US" dirty="0" err="1"/>
              <a:t>precies</a:t>
            </a:r>
            <a:r>
              <a:rPr lang="en-US" dirty="0"/>
              <a:t> </a:t>
            </a:r>
            <a:r>
              <a:rPr lang="en-US" dirty="0" err="1"/>
              <a:t>gedaan</a:t>
            </a:r>
            <a:r>
              <a:rPr lang="en-US" dirty="0"/>
              <a:t> </a:t>
            </a:r>
            <a:r>
              <a:rPr lang="en-US" dirty="0" err="1"/>
              <a:t>worden</a:t>
            </a:r>
            <a:r>
              <a:rPr lang="en-US" dirty="0"/>
              <a:t>? </a:t>
            </a:r>
            <a:endParaRPr lang="en-DE"/>
          </a:p>
          <a:p>
            <a:r>
              <a:rPr lang="en-US" dirty="0" err="1"/>
              <a:t>Literatuur</a:t>
            </a:r>
            <a:r>
              <a:rPr lang="en-US" dirty="0"/>
              <a:t> </a:t>
            </a:r>
            <a:r>
              <a:rPr lang="en-US" dirty="0" err="1"/>
              <a:t>zoeken</a:t>
            </a:r>
            <a:r>
              <a:rPr lang="en-US" dirty="0"/>
              <a:t>, </a:t>
            </a:r>
            <a:r>
              <a:rPr lang="en-US" dirty="0" err="1"/>
              <a:t>afbakenen</a:t>
            </a:r>
            <a:r>
              <a:rPr lang="en-US" dirty="0"/>
              <a:t>, </a:t>
            </a:r>
            <a:r>
              <a:rPr lang="en-US" dirty="0" err="1"/>
              <a:t>hoofd</a:t>
            </a:r>
            <a:r>
              <a:rPr lang="en-US" dirty="0"/>
              <a:t>- </a:t>
            </a:r>
            <a:r>
              <a:rPr lang="en-US" dirty="0" err="1"/>
              <a:t>en</a:t>
            </a:r>
            <a:r>
              <a:rPr lang="en-US" dirty="0"/>
              <a:t> </a:t>
            </a:r>
            <a:r>
              <a:rPr lang="en-US" dirty="0" err="1"/>
              <a:t>deelvragen</a:t>
            </a:r>
            <a:r>
              <a:rPr lang="en-US" dirty="0"/>
              <a:t> </a:t>
            </a:r>
            <a:r>
              <a:rPr lang="en-US" dirty="0" err="1"/>
              <a:t>opstellen</a:t>
            </a:r>
            <a:r>
              <a:rPr lang="en-US" dirty="0"/>
              <a:t>, management </a:t>
            </a:r>
            <a:r>
              <a:rPr lang="en-US" dirty="0" err="1"/>
              <a:t>samenvatting</a:t>
            </a:r>
            <a:r>
              <a:rPr lang="en-US" dirty="0"/>
              <a:t> </a:t>
            </a:r>
            <a:r>
              <a:rPr lang="en-US" dirty="0" err="1"/>
              <a:t>schrijven</a:t>
            </a:r>
            <a:r>
              <a:rPr lang="en-US" dirty="0"/>
              <a:t>, </a:t>
            </a:r>
            <a:r>
              <a:rPr lang="en-US" dirty="0" err="1"/>
              <a:t>etc</a:t>
            </a:r>
            <a:endParaRPr lang="en-DE"/>
          </a:p>
          <a:p>
            <a:endParaRPr lang="en-DE" dirty="0"/>
          </a:p>
        </p:txBody>
      </p:sp>
      <p:sp>
        <p:nvSpPr>
          <p:cNvPr id="4" name="Slide Number Placeholder 3"/>
          <p:cNvSpPr>
            <a:spLocks noGrp="1"/>
          </p:cNvSpPr>
          <p:nvPr>
            <p:ph type="sldNum" sz="quarter" idx="5"/>
          </p:nvPr>
        </p:nvSpPr>
        <p:spPr/>
        <p:txBody>
          <a:bodyPr/>
          <a:lstStyle/>
          <a:p>
            <a:fld id="{751D44B4-9483-874C-BA85-1DB1C40BBA6C}" type="slidenum">
              <a:rPr lang="en-DE" smtClean="0"/>
              <a:t>11</a:t>
            </a:fld>
            <a:endParaRPr lang="en-DE"/>
          </a:p>
        </p:txBody>
      </p:sp>
    </p:spTree>
    <p:extLst>
      <p:ext uri="{BB962C8B-B14F-4D97-AF65-F5344CB8AC3E}">
        <p14:creationId xmlns:p14="http://schemas.microsoft.com/office/powerpoint/2010/main" val="32959024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dirty="0"/>
              <a:t>Introductie</a:t>
            </a:r>
            <a:r>
              <a:rPr lang="nl-NL" baseline="0" dirty="0"/>
              <a:t> schema Eisenhouwer</a:t>
            </a:r>
          </a:p>
          <a:p>
            <a:pPr>
              <a:buFont typeface="Wingdings" pitchFamily="2" charset="2"/>
              <a:buNone/>
            </a:pPr>
            <a:r>
              <a:rPr lang="en-US" b="1" dirty="0" err="1">
                <a:solidFill>
                  <a:schemeClr val="accent1">
                    <a:lumMod val="75000"/>
                  </a:schemeClr>
                </a:solidFill>
              </a:rPr>
              <a:t>Belangrijk</a:t>
            </a:r>
            <a:r>
              <a:rPr lang="en-US" b="1" dirty="0">
                <a:solidFill>
                  <a:schemeClr val="accent1">
                    <a:lumMod val="75000"/>
                  </a:schemeClr>
                </a:solidFill>
              </a:rPr>
              <a:t>:</a:t>
            </a:r>
          </a:p>
          <a:p>
            <a:pPr marL="0" indent="0">
              <a:buNone/>
            </a:pPr>
            <a:r>
              <a:rPr lang="en-US" dirty="0" err="1">
                <a:solidFill>
                  <a:schemeClr val="accent1">
                    <a:lumMod val="75000"/>
                  </a:schemeClr>
                </a:solidFill>
              </a:rPr>
              <a:t>Wanneer</a:t>
            </a:r>
            <a:r>
              <a:rPr lang="en-US" dirty="0">
                <a:solidFill>
                  <a:schemeClr val="accent1">
                    <a:lumMod val="75000"/>
                  </a:schemeClr>
                </a:solidFill>
              </a:rPr>
              <a:t> </a:t>
            </a:r>
            <a:r>
              <a:rPr lang="en-US" dirty="0" err="1">
                <a:solidFill>
                  <a:schemeClr val="accent1">
                    <a:lumMod val="75000"/>
                  </a:schemeClr>
                </a:solidFill>
              </a:rPr>
              <a:t>jij</a:t>
            </a:r>
            <a:r>
              <a:rPr lang="en-US" dirty="0">
                <a:solidFill>
                  <a:schemeClr val="accent1">
                    <a:lumMod val="75000"/>
                  </a:schemeClr>
                </a:solidFill>
              </a:rPr>
              <a:t> </a:t>
            </a:r>
            <a:r>
              <a:rPr lang="en-US" dirty="0" err="1">
                <a:solidFill>
                  <a:schemeClr val="accent1">
                    <a:lumMod val="75000"/>
                  </a:schemeClr>
                </a:solidFill>
              </a:rPr>
              <a:t>vindt</a:t>
            </a:r>
            <a:r>
              <a:rPr lang="en-US" dirty="0">
                <a:solidFill>
                  <a:schemeClr val="accent1">
                    <a:lumMod val="75000"/>
                  </a:schemeClr>
                </a:solidFill>
              </a:rPr>
              <a:t>:</a:t>
            </a:r>
          </a:p>
          <a:p>
            <a:r>
              <a:rPr lang="en-US" dirty="0" err="1">
                <a:solidFill>
                  <a:schemeClr val="accent1">
                    <a:lumMod val="75000"/>
                  </a:schemeClr>
                </a:solidFill>
              </a:rPr>
              <a:t>dat</a:t>
            </a:r>
            <a:r>
              <a:rPr lang="en-US" dirty="0">
                <a:solidFill>
                  <a:schemeClr val="accent1">
                    <a:lumMod val="75000"/>
                  </a:schemeClr>
                </a:solidFill>
              </a:rPr>
              <a:t> het </a:t>
            </a:r>
            <a:r>
              <a:rPr lang="en-US" dirty="0" err="1">
                <a:solidFill>
                  <a:schemeClr val="accent1">
                    <a:lumMod val="75000"/>
                  </a:schemeClr>
                </a:solidFill>
              </a:rPr>
              <a:t>voor</a:t>
            </a:r>
            <a:r>
              <a:rPr lang="en-US" dirty="0">
                <a:solidFill>
                  <a:schemeClr val="accent1">
                    <a:lumMod val="75000"/>
                  </a:schemeClr>
                </a:solidFill>
              </a:rPr>
              <a:t> </a:t>
            </a:r>
            <a:r>
              <a:rPr lang="en-US" dirty="0" err="1">
                <a:solidFill>
                  <a:schemeClr val="accent1">
                    <a:lumMod val="75000"/>
                  </a:schemeClr>
                </a:solidFill>
              </a:rPr>
              <a:t>jou</a:t>
            </a:r>
            <a:r>
              <a:rPr lang="en-US" dirty="0">
                <a:solidFill>
                  <a:schemeClr val="accent1">
                    <a:lumMod val="75000"/>
                  </a:schemeClr>
                </a:solidFill>
              </a:rPr>
              <a:t> </a:t>
            </a:r>
            <a:r>
              <a:rPr lang="en-US" dirty="0" err="1">
                <a:solidFill>
                  <a:schemeClr val="accent1">
                    <a:lumMod val="75000"/>
                  </a:schemeClr>
                </a:solidFill>
              </a:rPr>
              <a:t>waarde</a:t>
            </a:r>
            <a:r>
              <a:rPr lang="en-US" dirty="0">
                <a:solidFill>
                  <a:schemeClr val="accent1">
                    <a:lumMod val="75000"/>
                  </a:schemeClr>
                </a:solidFill>
              </a:rPr>
              <a:t> </a:t>
            </a:r>
            <a:r>
              <a:rPr lang="en-US" dirty="0" err="1">
                <a:solidFill>
                  <a:schemeClr val="accent1">
                    <a:lumMod val="75000"/>
                  </a:schemeClr>
                </a:solidFill>
              </a:rPr>
              <a:t>heeft</a:t>
            </a:r>
            <a:endParaRPr lang="en-US" dirty="0">
              <a:solidFill>
                <a:schemeClr val="accent1">
                  <a:lumMod val="75000"/>
                </a:schemeClr>
              </a:solidFill>
            </a:endParaRPr>
          </a:p>
          <a:p>
            <a:r>
              <a:rPr lang="en-US" dirty="0" err="1">
                <a:solidFill>
                  <a:schemeClr val="accent1">
                    <a:lumMod val="75000"/>
                  </a:schemeClr>
                </a:solidFill>
              </a:rPr>
              <a:t>dat</a:t>
            </a:r>
            <a:r>
              <a:rPr lang="en-US" dirty="0">
                <a:solidFill>
                  <a:schemeClr val="accent1">
                    <a:lumMod val="75000"/>
                  </a:schemeClr>
                </a:solidFill>
              </a:rPr>
              <a:t> het </a:t>
            </a:r>
            <a:r>
              <a:rPr lang="en-US" dirty="0" err="1">
                <a:solidFill>
                  <a:schemeClr val="accent1">
                    <a:lumMod val="75000"/>
                  </a:schemeClr>
                </a:solidFill>
              </a:rPr>
              <a:t>bijdraagt</a:t>
            </a:r>
            <a:r>
              <a:rPr lang="en-US" dirty="0">
                <a:solidFill>
                  <a:schemeClr val="accent1">
                    <a:lumMod val="75000"/>
                  </a:schemeClr>
                </a:solidFill>
              </a:rPr>
              <a:t> </a:t>
            </a:r>
            <a:r>
              <a:rPr lang="en-US" dirty="0" err="1">
                <a:solidFill>
                  <a:schemeClr val="accent1">
                    <a:lumMod val="75000"/>
                  </a:schemeClr>
                </a:solidFill>
              </a:rPr>
              <a:t>aan</a:t>
            </a:r>
            <a:r>
              <a:rPr lang="en-US" dirty="0">
                <a:solidFill>
                  <a:schemeClr val="accent1">
                    <a:lumMod val="75000"/>
                  </a:schemeClr>
                </a:solidFill>
              </a:rPr>
              <a:t> </a:t>
            </a:r>
            <a:r>
              <a:rPr lang="en-US" dirty="0" err="1">
                <a:solidFill>
                  <a:schemeClr val="accent1">
                    <a:lumMod val="75000"/>
                  </a:schemeClr>
                </a:solidFill>
              </a:rPr>
              <a:t>jouw</a:t>
            </a:r>
            <a:r>
              <a:rPr lang="en-US" dirty="0">
                <a:solidFill>
                  <a:schemeClr val="accent1">
                    <a:lumMod val="75000"/>
                  </a:schemeClr>
                </a:solidFill>
              </a:rPr>
              <a:t> </a:t>
            </a:r>
            <a:r>
              <a:rPr lang="en-US" dirty="0" err="1">
                <a:solidFill>
                  <a:schemeClr val="accent1">
                    <a:lumMod val="75000"/>
                  </a:schemeClr>
                </a:solidFill>
              </a:rPr>
              <a:t>persoonlijke</a:t>
            </a:r>
            <a:r>
              <a:rPr lang="en-US" dirty="0">
                <a:solidFill>
                  <a:schemeClr val="accent1">
                    <a:lumMod val="75000"/>
                  </a:schemeClr>
                </a:solidFill>
              </a:rPr>
              <a:t> </a:t>
            </a:r>
            <a:r>
              <a:rPr lang="en-US" dirty="0" err="1">
                <a:solidFill>
                  <a:schemeClr val="accent1">
                    <a:lumMod val="75000"/>
                  </a:schemeClr>
                </a:solidFill>
              </a:rPr>
              <a:t>missie</a:t>
            </a:r>
            <a:endParaRPr lang="en-US" dirty="0">
              <a:solidFill>
                <a:schemeClr val="accent1">
                  <a:lumMod val="75000"/>
                </a:schemeClr>
              </a:solidFill>
            </a:endParaRPr>
          </a:p>
          <a:p>
            <a:r>
              <a:rPr lang="en-US" dirty="0" err="1">
                <a:solidFill>
                  <a:schemeClr val="accent1">
                    <a:lumMod val="75000"/>
                  </a:schemeClr>
                </a:solidFill>
              </a:rPr>
              <a:t>dat</a:t>
            </a:r>
            <a:r>
              <a:rPr lang="en-US" dirty="0">
                <a:solidFill>
                  <a:schemeClr val="accent1">
                    <a:lumMod val="75000"/>
                  </a:schemeClr>
                </a:solidFill>
              </a:rPr>
              <a:t> het </a:t>
            </a:r>
            <a:r>
              <a:rPr lang="en-US" dirty="0" err="1">
                <a:solidFill>
                  <a:schemeClr val="accent1">
                    <a:lumMod val="75000"/>
                  </a:schemeClr>
                </a:solidFill>
              </a:rPr>
              <a:t>bijdraagt</a:t>
            </a:r>
            <a:r>
              <a:rPr lang="en-US" dirty="0">
                <a:solidFill>
                  <a:schemeClr val="accent1">
                    <a:lumMod val="75000"/>
                  </a:schemeClr>
                </a:solidFill>
              </a:rPr>
              <a:t> </a:t>
            </a:r>
            <a:r>
              <a:rPr lang="en-US" dirty="0" err="1">
                <a:solidFill>
                  <a:schemeClr val="accent1">
                    <a:lumMod val="75000"/>
                  </a:schemeClr>
                </a:solidFill>
              </a:rPr>
              <a:t>aan</a:t>
            </a:r>
            <a:r>
              <a:rPr lang="en-US" dirty="0">
                <a:solidFill>
                  <a:schemeClr val="accent1">
                    <a:lumMod val="75000"/>
                  </a:schemeClr>
                </a:solidFill>
              </a:rPr>
              <a:t> de </a:t>
            </a:r>
            <a:r>
              <a:rPr lang="en-US" dirty="0" err="1">
                <a:solidFill>
                  <a:schemeClr val="accent1">
                    <a:lumMod val="75000"/>
                  </a:schemeClr>
                </a:solidFill>
              </a:rPr>
              <a:t>doelen</a:t>
            </a:r>
            <a:r>
              <a:rPr lang="en-US" dirty="0">
                <a:solidFill>
                  <a:schemeClr val="accent1">
                    <a:lumMod val="75000"/>
                  </a:schemeClr>
                </a:solidFill>
              </a:rPr>
              <a:t> in </a:t>
            </a:r>
            <a:r>
              <a:rPr lang="en-US" dirty="0" err="1">
                <a:solidFill>
                  <a:schemeClr val="accent1">
                    <a:lumMod val="75000"/>
                  </a:schemeClr>
                </a:solidFill>
              </a:rPr>
              <a:t>jouw</a:t>
            </a:r>
            <a:r>
              <a:rPr lang="en-US" dirty="0">
                <a:solidFill>
                  <a:schemeClr val="accent1">
                    <a:lumMod val="75000"/>
                  </a:schemeClr>
                </a:solidFill>
              </a:rPr>
              <a:t> </a:t>
            </a:r>
            <a:r>
              <a:rPr lang="en-US" dirty="0" err="1">
                <a:solidFill>
                  <a:schemeClr val="accent1">
                    <a:lumMod val="75000"/>
                  </a:schemeClr>
                </a:solidFill>
              </a:rPr>
              <a:t>leven</a:t>
            </a:r>
            <a:endParaRPr lang="en-US" dirty="0">
              <a:solidFill>
                <a:schemeClr val="accent1">
                  <a:lumMod val="75000"/>
                </a:schemeClr>
              </a:solidFill>
            </a:endParaRPr>
          </a:p>
          <a:p>
            <a:pPr>
              <a:buFont typeface="Wingdings" pitchFamily="2" charset="2"/>
              <a:buNone/>
            </a:pPr>
            <a:endParaRPr lang="en-US" dirty="0">
              <a:solidFill>
                <a:schemeClr val="accent1">
                  <a:lumMod val="75000"/>
                </a:schemeClr>
              </a:solidFill>
            </a:endParaRPr>
          </a:p>
          <a:p>
            <a:pPr>
              <a:buFont typeface="Wingdings" pitchFamily="2" charset="2"/>
              <a:buNone/>
            </a:pPr>
            <a:r>
              <a:rPr lang="en-US" b="1" dirty="0">
                <a:solidFill>
                  <a:schemeClr val="accent1">
                    <a:lumMod val="75000"/>
                  </a:schemeClr>
                </a:solidFill>
              </a:rPr>
              <a:t>Urgent:</a:t>
            </a:r>
          </a:p>
          <a:p>
            <a:r>
              <a:rPr lang="en-US" dirty="0" err="1">
                <a:solidFill>
                  <a:schemeClr val="accent1">
                    <a:lumMod val="75000"/>
                  </a:schemeClr>
                </a:solidFill>
              </a:rPr>
              <a:t>Wanneer</a:t>
            </a:r>
            <a:r>
              <a:rPr lang="en-US" dirty="0">
                <a:solidFill>
                  <a:schemeClr val="accent1">
                    <a:lumMod val="75000"/>
                  </a:schemeClr>
                </a:solidFill>
              </a:rPr>
              <a:t> </a:t>
            </a:r>
            <a:r>
              <a:rPr lang="en-US" dirty="0" err="1">
                <a:solidFill>
                  <a:schemeClr val="accent1">
                    <a:lumMod val="75000"/>
                  </a:schemeClr>
                </a:solidFill>
              </a:rPr>
              <a:t>een</a:t>
            </a:r>
            <a:r>
              <a:rPr lang="en-US" dirty="0">
                <a:solidFill>
                  <a:schemeClr val="accent1">
                    <a:lumMod val="75000"/>
                  </a:schemeClr>
                </a:solidFill>
              </a:rPr>
              <a:t> </a:t>
            </a:r>
            <a:r>
              <a:rPr lang="en-US" dirty="0" err="1">
                <a:solidFill>
                  <a:schemeClr val="accent1">
                    <a:lumMod val="75000"/>
                  </a:schemeClr>
                </a:solidFill>
              </a:rPr>
              <a:t>activiteit</a:t>
            </a:r>
            <a:r>
              <a:rPr lang="en-US" dirty="0">
                <a:solidFill>
                  <a:schemeClr val="accent1">
                    <a:lumMod val="75000"/>
                  </a:schemeClr>
                </a:solidFill>
              </a:rPr>
              <a:t> </a:t>
            </a:r>
            <a:r>
              <a:rPr lang="en-US" dirty="0" err="1">
                <a:solidFill>
                  <a:schemeClr val="accent1">
                    <a:lumMod val="75000"/>
                  </a:schemeClr>
                </a:solidFill>
              </a:rPr>
              <a:t>onmiddellijke</a:t>
            </a:r>
            <a:r>
              <a:rPr lang="en-US" dirty="0">
                <a:solidFill>
                  <a:schemeClr val="accent1">
                    <a:lumMod val="75000"/>
                  </a:schemeClr>
                </a:solidFill>
              </a:rPr>
              <a:t> </a:t>
            </a:r>
            <a:r>
              <a:rPr lang="en-US" dirty="0" err="1">
                <a:solidFill>
                  <a:schemeClr val="accent1">
                    <a:lumMod val="75000"/>
                  </a:schemeClr>
                </a:solidFill>
              </a:rPr>
              <a:t>aandacht</a:t>
            </a:r>
            <a:r>
              <a:rPr lang="en-US" dirty="0">
                <a:solidFill>
                  <a:schemeClr val="accent1">
                    <a:lumMod val="75000"/>
                  </a:schemeClr>
                </a:solidFill>
              </a:rPr>
              <a:t> </a:t>
            </a:r>
            <a:r>
              <a:rPr lang="en-US" dirty="0" err="1">
                <a:solidFill>
                  <a:schemeClr val="accent1">
                    <a:lumMod val="75000"/>
                  </a:schemeClr>
                </a:solidFill>
              </a:rPr>
              <a:t>vereist</a:t>
            </a:r>
            <a:r>
              <a:rPr lang="en-US" dirty="0">
                <a:solidFill>
                  <a:schemeClr val="accent1">
                    <a:lumMod val="75000"/>
                  </a:schemeClr>
                </a:solidFill>
              </a:rPr>
              <a:t> </a:t>
            </a:r>
            <a:r>
              <a:rPr lang="en-US" dirty="0" err="1">
                <a:solidFill>
                  <a:schemeClr val="accent1">
                    <a:lumMod val="75000"/>
                  </a:schemeClr>
                </a:solidFill>
              </a:rPr>
              <a:t>en</a:t>
            </a:r>
            <a:r>
              <a:rPr lang="en-US" dirty="0">
                <a:solidFill>
                  <a:schemeClr val="accent1">
                    <a:lumMod val="75000"/>
                  </a:schemeClr>
                </a:solidFill>
              </a:rPr>
              <a:t> </a:t>
            </a:r>
            <a:r>
              <a:rPr lang="en-US" dirty="0" err="1">
                <a:solidFill>
                  <a:schemeClr val="accent1">
                    <a:lumMod val="75000"/>
                  </a:schemeClr>
                </a:solidFill>
              </a:rPr>
              <a:t>geen</a:t>
            </a:r>
            <a:r>
              <a:rPr lang="en-US" dirty="0">
                <a:solidFill>
                  <a:schemeClr val="accent1">
                    <a:lumMod val="75000"/>
                  </a:schemeClr>
                </a:solidFill>
              </a:rPr>
              <a:t> </a:t>
            </a:r>
            <a:r>
              <a:rPr lang="en-US" dirty="0" err="1">
                <a:solidFill>
                  <a:schemeClr val="accent1">
                    <a:lumMod val="75000"/>
                  </a:schemeClr>
                </a:solidFill>
              </a:rPr>
              <a:t>uitstel</a:t>
            </a:r>
            <a:r>
              <a:rPr lang="en-US" dirty="0">
                <a:solidFill>
                  <a:schemeClr val="accent1">
                    <a:lumMod val="75000"/>
                  </a:schemeClr>
                </a:solidFill>
              </a:rPr>
              <a:t> </a:t>
            </a:r>
            <a:r>
              <a:rPr lang="en-US" dirty="0" err="1">
                <a:solidFill>
                  <a:schemeClr val="accent1">
                    <a:lumMod val="75000"/>
                  </a:schemeClr>
                </a:solidFill>
              </a:rPr>
              <a:t>duldt</a:t>
            </a:r>
            <a:r>
              <a:rPr lang="en-US" dirty="0">
                <a:solidFill>
                  <a:schemeClr val="accent1">
                    <a:lumMod val="75000"/>
                  </a:schemeClr>
                </a:solidFill>
              </a:rPr>
              <a:t> (NU)</a:t>
            </a:r>
          </a:p>
          <a:p>
            <a:endParaRPr lang="en-US" dirty="0"/>
          </a:p>
        </p:txBody>
      </p:sp>
      <p:sp>
        <p:nvSpPr>
          <p:cNvPr id="4" name="Slide Number Placeholder 3"/>
          <p:cNvSpPr>
            <a:spLocks noGrp="1"/>
          </p:cNvSpPr>
          <p:nvPr>
            <p:ph type="sldNum" sz="quarter" idx="10"/>
          </p:nvPr>
        </p:nvSpPr>
        <p:spPr/>
        <p:txBody>
          <a:bodyPr/>
          <a:lstStyle/>
          <a:p>
            <a:pPr>
              <a:defRPr/>
            </a:pPr>
            <a:fld id="{BF9849F0-B82A-A442-AB4B-EDB93AD1F2DC}" type="slidenum">
              <a:rPr lang="nl-NL" smtClean="0"/>
              <a:pPr>
                <a:defRPr/>
              </a:pPr>
              <a:t>14</a:t>
            </a:fld>
            <a:endParaRPr lang="nl-NL"/>
          </a:p>
        </p:txBody>
      </p:sp>
    </p:spTree>
    <p:extLst>
      <p:ext uri="{BB962C8B-B14F-4D97-AF65-F5344CB8AC3E}">
        <p14:creationId xmlns:p14="http://schemas.microsoft.com/office/powerpoint/2010/main" val="2113991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DE" dirty="0"/>
              <a:t>17:00-17:15</a:t>
            </a:r>
          </a:p>
        </p:txBody>
      </p:sp>
      <p:sp>
        <p:nvSpPr>
          <p:cNvPr id="4" name="Slide Number Placeholder 3"/>
          <p:cNvSpPr>
            <a:spLocks noGrp="1"/>
          </p:cNvSpPr>
          <p:nvPr>
            <p:ph type="sldNum" sz="quarter" idx="5"/>
          </p:nvPr>
        </p:nvSpPr>
        <p:spPr/>
        <p:txBody>
          <a:bodyPr/>
          <a:lstStyle/>
          <a:p>
            <a:fld id="{751D44B4-9483-874C-BA85-1DB1C40BBA6C}" type="slidenum">
              <a:rPr lang="en-DE" smtClean="0"/>
              <a:t>16</a:t>
            </a:fld>
            <a:endParaRPr lang="en-DE"/>
          </a:p>
        </p:txBody>
      </p:sp>
    </p:spTree>
    <p:extLst>
      <p:ext uri="{BB962C8B-B14F-4D97-AF65-F5344CB8AC3E}">
        <p14:creationId xmlns:p14="http://schemas.microsoft.com/office/powerpoint/2010/main" val="3342740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057EAD-42DF-C222-2BCD-75D33517FF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76BB4F-3631-97B6-1E76-C5B0BE8ECA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15DF597-1FBF-DF51-53C2-C14A101D07E5}"/>
              </a:ext>
            </a:extLst>
          </p:cNvPr>
          <p:cNvSpPr>
            <a:spLocks noGrp="1"/>
          </p:cNvSpPr>
          <p:nvPr>
            <p:ph type="body" idx="1"/>
          </p:nvPr>
        </p:nvSpPr>
        <p:spPr/>
        <p:txBody>
          <a:bodyPr/>
          <a:lstStyle/>
          <a:p>
            <a:r>
              <a:rPr lang="en-GB" dirty="0"/>
              <a:t>Maak </a:t>
            </a:r>
            <a:r>
              <a:rPr lang="en-GB" dirty="0" err="1"/>
              <a:t>een</a:t>
            </a:r>
            <a:r>
              <a:rPr lang="en-GB" dirty="0"/>
              <a:t> grove planning,. Begin </a:t>
            </a:r>
            <a:r>
              <a:rPr lang="en-GB" dirty="0" err="1"/>
              <a:t>bij</a:t>
            </a:r>
            <a:r>
              <a:rPr lang="en-GB" dirty="0"/>
              <a:t> het </a:t>
            </a:r>
            <a:r>
              <a:rPr lang="en-GB" dirty="0" err="1"/>
              <a:t>einde</a:t>
            </a:r>
            <a:r>
              <a:rPr lang="en-GB" dirty="0"/>
              <a:t>. Denk </a:t>
            </a:r>
            <a:r>
              <a:rPr lang="en-GB" dirty="0" err="1"/>
              <a:t>terug</a:t>
            </a:r>
            <a:r>
              <a:rPr lang="en-GB" dirty="0"/>
              <a:t> En pas </a:t>
            </a:r>
            <a:r>
              <a:rPr lang="en-GB" dirty="0" err="1"/>
              <a:t>gaande</a:t>
            </a:r>
            <a:r>
              <a:rPr lang="en-GB" dirty="0"/>
              <a:t> </a:t>
            </a:r>
            <a:r>
              <a:rPr lang="en-GB" dirty="0" err="1"/>
              <a:t>weg</a:t>
            </a:r>
            <a:r>
              <a:rPr lang="en-GB" dirty="0"/>
              <a:t> </a:t>
            </a:r>
            <a:r>
              <a:rPr lang="en-GB" dirty="0" err="1"/>
              <a:t>aan</a:t>
            </a:r>
            <a:endParaRPr lang="en-GB" dirty="0"/>
          </a:p>
        </p:txBody>
      </p:sp>
      <p:sp>
        <p:nvSpPr>
          <p:cNvPr id="4" name="Slide Number Placeholder 3">
            <a:extLst>
              <a:ext uri="{FF2B5EF4-FFF2-40B4-BE49-F238E27FC236}">
                <a16:creationId xmlns:a16="http://schemas.microsoft.com/office/drawing/2014/main" id="{4686A657-8B8C-54BD-D3A2-BA25E7B8FEFF}"/>
              </a:ext>
            </a:extLst>
          </p:cNvPr>
          <p:cNvSpPr>
            <a:spLocks noGrp="1"/>
          </p:cNvSpPr>
          <p:nvPr>
            <p:ph type="sldNum" sz="quarter" idx="5"/>
          </p:nvPr>
        </p:nvSpPr>
        <p:spPr/>
        <p:txBody>
          <a:bodyPr/>
          <a:lstStyle/>
          <a:p>
            <a:fld id="{79C515F0-B823-46FE-A450-1686B8A66BC7}" type="slidenum">
              <a:rPr lang="en-GB" smtClean="0"/>
              <a:t>17</a:t>
            </a:fld>
            <a:endParaRPr lang="en-GB"/>
          </a:p>
        </p:txBody>
      </p:sp>
    </p:spTree>
    <p:extLst>
      <p:ext uri="{BB962C8B-B14F-4D97-AF65-F5344CB8AC3E}">
        <p14:creationId xmlns:p14="http://schemas.microsoft.com/office/powerpoint/2010/main" val="399953806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Startdia-01">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20714E49-4662-5240-A87F-8FFEEA8D711B}"/>
              </a:ext>
            </a:extLst>
          </p:cNvPr>
          <p:cNvPicPr>
            <a:picLocks noChangeAspect="1"/>
          </p:cNvPicPr>
          <p:nvPr/>
        </p:nvPicPr>
        <p:blipFill>
          <a:blip r:embed="rId2"/>
          <a:srcRect/>
          <a:stretch/>
        </p:blipFill>
        <p:spPr>
          <a:xfrm>
            <a:off x="0" y="0"/>
            <a:ext cx="9144000" cy="5143500"/>
          </a:xfrm>
          <a:prstGeom prst="rect">
            <a:avLst/>
          </a:prstGeom>
        </p:spPr>
      </p:pic>
      <p:sp>
        <p:nvSpPr>
          <p:cNvPr id="4" name="Titel 3">
            <a:extLst>
              <a:ext uri="{FF2B5EF4-FFF2-40B4-BE49-F238E27FC236}">
                <a16:creationId xmlns:a16="http://schemas.microsoft.com/office/drawing/2014/main" id="{261A5538-FBAA-ED4F-B838-E1FFDA57453F}"/>
              </a:ext>
            </a:extLst>
          </p:cNvPr>
          <p:cNvSpPr>
            <a:spLocks noGrp="1"/>
          </p:cNvSpPr>
          <p:nvPr>
            <p:ph type="title"/>
          </p:nvPr>
        </p:nvSpPr>
        <p:spPr>
          <a:xfrm>
            <a:off x="323851" y="995081"/>
            <a:ext cx="5484282" cy="1108357"/>
          </a:xfrm>
        </p:spPr>
        <p:txBody>
          <a:bodyPr/>
          <a:lstStyle>
            <a:lvl1pPr>
              <a:defRPr>
                <a:solidFill>
                  <a:schemeClr val="bg1"/>
                </a:solidFill>
              </a:defRPr>
            </a:lvl1pPr>
          </a:lstStyle>
          <a:p>
            <a:r>
              <a:rPr lang="en-GB"/>
              <a:t>Click to edit Master title style</a:t>
            </a:r>
            <a:endParaRPr lang="nl-NL" dirty="0"/>
          </a:p>
        </p:txBody>
      </p:sp>
      <p:sp>
        <p:nvSpPr>
          <p:cNvPr id="7" name="Tijdelijke aanduiding voor tekst 6">
            <a:extLst>
              <a:ext uri="{FF2B5EF4-FFF2-40B4-BE49-F238E27FC236}">
                <a16:creationId xmlns:a16="http://schemas.microsoft.com/office/drawing/2014/main" id="{07B6FF56-E482-FB4C-8DE4-16A40C8C20F7}"/>
              </a:ext>
            </a:extLst>
          </p:cNvPr>
          <p:cNvSpPr>
            <a:spLocks noGrp="1"/>
          </p:cNvSpPr>
          <p:nvPr>
            <p:ph type="body" sz="quarter" idx="12"/>
          </p:nvPr>
        </p:nvSpPr>
        <p:spPr>
          <a:xfrm>
            <a:off x="323850" y="2103439"/>
            <a:ext cx="5481332" cy="468311"/>
          </a:xfrm>
        </p:spPr>
        <p:txBody>
          <a:bodyPr/>
          <a:lstStyle>
            <a:lvl1pPr marL="0" indent="0">
              <a:buClr>
                <a:schemeClr val="bg1"/>
              </a:buClr>
              <a:buFont typeface="Arial" panose="020B0604020202020204" pitchFamily="34" charset="0"/>
              <a:buNone/>
              <a:defRPr>
                <a:solidFill>
                  <a:schemeClr val="bg1"/>
                </a:solidFill>
              </a:defRPr>
            </a:lvl1pPr>
            <a:lvl2pPr marL="216000" indent="0">
              <a:buClr>
                <a:schemeClr val="bg1"/>
              </a:buClr>
              <a:buFont typeface="Arial" panose="020B0604020202020204" pitchFamily="34" charset="0"/>
              <a:buNone/>
              <a:defRPr>
                <a:solidFill>
                  <a:schemeClr val="bg1"/>
                </a:solidFill>
              </a:defRPr>
            </a:lvl2pPr>
            <a:lvl3pPr marL="432000" indent="0">
              <a:buClr>
                <a:schemeClr val="bg1"/>
              </a:buClr>
              <a:buFont typeface="Arial" panose="020B0604020202020204" pitchFamily="34" charset="0"/>
              <a:buNone/>
              <a:defRPr>
                <a:solidFill>
                  <a:schemeClr val="bg1"/>
                </a:solidFill>
              </a:defRPr>
            </a:lvl3pPr>
            <a:lvl4pPr marL="648000" indent="0">
              <a:buClr>
                <a:schemeClr val="bg1"/>
              </a:buClr>
              <a:buFont typeface="Arial" panose="020B0604020202020204" pitchFamily="34" charset="0"/>
              <a:buNone/>
              <a:defRPr>
                <a:solidFill>
                  <a:schemeClr val="bg1"/>
                </a:solidFill>
              </a:defRPr>
            </a:lvl4pPr>
            <a:lvl5pPr marL="864000" indent="0">
              <a:buClr>
                <a:schemeClr val="bg1"/>
              </a:buClr>
              <a:buFont typeface="Arial" panose="020B0604020202020204" pitchFamily="34" charset="0"/>
              <a:buNone/>
              <a:defRPr>
                <a:solidFill>
                  <a:schemeClr val="bg1"/>
                </a:solidFill>
              </a:defRPr>
            </a:lvl5pPr>
          </a:lstStyle>
          <a:p>
            <a:pPr lvl="0"/>
            <a:r>
              <a:rPr lang="en-GB"/>
              <a:t>Click to edit Master text styles</a:t>
            </a:r>
          </a:p>
        </p:txBody>
      </p:sp>
      <p:sp>
        <p:nvSpPr>
          <p:cNvPr id="6" name="Tijdelijke aanduiding voor tekst 6">
            <a:extLst>
              <a:ext uri="{FF2B5EF4-FFF2-40B4-BE49-F238E27FC236}">
                <a16:creationId xmlns:a16="http://schemas.microsoft.com/office/drawing/2014/main" id="{CB139574-2387-A149-BF89-1740A5E685A1}"/>
              </a:ext>
            </a:extLst>
          </p:cNvPr>
          <p:cNvSpPr>
            <a:spLocks noGrp="1"/>
          </p:cNvSpPr>
          <p:nvPr>
            <p:ph type="body" sz="quarter" idx="13" hasCustomPrompt="1"/>
          </p:nvPr>
        </p:nvSpPr>
        <p:spPr>
          <a:xfrm>
            <a:off x="323850" y="3903870"/>
            <a:ext cx="5481332" cy="373768"/>
          </a:xfrm>
        </p:spPr>
        <p:txBody>
          <a:bodyPr>
            <a:normAutofit/>
          </a:bodyPr>
          <a:lstStyle>
            <a:lvl1pPr marL="0" indent="0">
              <a:buClr>
                <a:schemeClr val="bg1"/>
              </a:buClr>
              <a:buFont typeface="Arial" panose="020B0604020202020204" pitchFamily="34" charset="0"/>
              <a:buNone/>
              <a:defRPr sz="900">
                <a:solidFill>
                  <a:schemeClr val="bg1"/>
                </a:solidFill>
              </a:defRPr>
            </a:lvl1pPr>
            <a:lvl2pPr marL="216000" indent="0">
              <a:buClr>
                <a:schemeClr val="bg1"/>
              </a:buClr>
              <a:buFont typeface="Arial" panose="020B0604020202020204" pitchFamily="34" charset="0"/>
              <a:buNone/>
              <a:defRPr>
                <a:solidFill>
                  <a:schemeClr val="bg1"/>
                </a:solidFill>
              </a:defRPr>
            </a:lvl2pPr>
            <a:lvl3pPr marL="432000" indent="0">
              <a:buClr>
                <a:schemeClr val="bg1"/>
              </a:buClr>
              <a:buFont typeface="Arial" panose="020B0604020202020204" pitchFamily="34" charset="0"/>
              <a:buNone/>
              <a:defRPr>
                <a:solidFill>
                  <a:schemeClr val="bg1"/>
                </a:solidFill>
              </a:defRPr>
            </a:lvl3pPr>
            <a:lvl4pPr marL="648000" indent="0">
              <a:buClr>
                <a:schemeClr val="bg1"/>
              </a:buClr>
              <a:buFont typeface="Arial" panose="020B0604020202020204" pitchFamily="34" charset="0"/>
              <a:buNone/>
              <a:defRPr>
                <a:solidFill>
                  <a:schemeClr val="bg1"/>
                </a:solidFill>
              </a:defRPr>
            </a:lvl4pPr>
            <a:lvl5pPr marL="864000" indent="0">
              <a:buClr>
                <a:schemeClr val="bg1"/>
              </a:buClr>
              <a:buFont typeface="Arial" panose="020B0604020202020204" pitchFamily="34" charset="0"/>
              <a:buNone/>
              <a:defRPr>
                <a:solidFill>
                  <a:schemeClr val="bg1"/>
                </a:solidFill>
              </a:defRPr>
            </a:lvl5pPr>
          </a:lstStyle>
          <a:p>
            <a:pPr lvl="0"/>
            <a:r>
              <a:rPr lang="nl-NL" dirty="0"/>
              <a:t>Naam: N. Achternaam</a:t>
            </a:r>
          </a:p>
          <a:p>
            <a:pPr lvl="0"/>
            <a:r>
              <a:rPr lang="nl-NL" dirty="0"/>
              <a:t>Datum: 00-00-0000</a:t>
            </a:r>
          </a:p>
        </p:txBody>
      </p:sp>
      <p:pic>
        <p:nvPicPr>
          <p:cNvPr id="18" name="Afbeelding 17">
            <a:extLst>
              <a:ext uri="{FF2B5EF4-FFF2-40B4-BE49-F238E27FC236}">
                <a16:creationId xmlns:a16="http://schemas.microsoft.com/office/drawing/2014/main" id="{062BD3B6-FE14-5847-A939-752BCE36223D}"/>
              </a:ext>
            </a:extLst>
          </p:cNvPr>
          <p:cNvPicPr>
            <a:picLocks noChangeAspect="1"/>
          </p:cNvPicPr>
          <p:nvPr/>
        </p:nvPicPr>
        <p:blipFill>
          <a:blip r:embed="rId3"/>
          <a:srcRect/>
          <a:stretch/>
        </p:blipFill>
        <p:spPr>
          <a:xfrm>
            <a:off x="7270525" y="4524301"/>
            <a:ext cx="1873473" cy="619198"/>
          </a:xfrm>
          <a:prstGeom prst="rect">
            <a:avLst/>
          </a:prstGeom>
        </p:spPr>
      </p:pic>
      <p:sp>
        <p:nvSpPr>
          <p:cNvPr id="19" name="Tijdelijke aanduiding voor afbeelding 13">
            <a:extLst>
              <a:ext uri="{FF2B5EF4-FFF2-40B4-BE49-F238E27FC236}">
                <a16:creationId xmlns:a16="http://schemas.microsoft.com/office/drawing/2014/main" id="{D162CC0C-7EA6-3242-B7E2-BD1A0DE2BDE9}"/>
              </a:ext>
            </a:extLst>
          </p:cNvPr>
          <p:cNvSpPr>
            <a:spLocks noGrp="1"/>
          </p:cNvSpPr>
          <p:nvPr>
            <p:ph type="pic" sz="quarter" idx="14"/>
          </p:nvPr>
        </p:nvSpPr>
        <p:spPr>
          <a:xfrm>
            <a:off x="6271200" y="0"/>
            <a:ext cx="2872800" cy="619200"/>
          </a:xfrm>
        </p:spPr>
        <p:txBody>
          <a:bodyPr/>
          <a:lstStyle>
            <a:lvl1pPr marL="0" indent="0">
              <a:buNone/>
              <a:defRPr/>
            </a:lvl1pPr>
          </a:lstStyle>
          <a:p>
            <a:r>
              <a:rPr lang="en-GB"/>
              <a:t>Click icon to add picture</a:t>
            </a:r>
            <a:endParaRPr lang="nl-NL" dirty="0"/>
          </a:p>
        </p:txBody>
      </p:sp>
    </p:spTree>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el, foto en object">
    <p:bg>
      <p:bgPr>
        <a:solidFill>
          <a:schemeClr val="bg1"/>
        </a:solidFill>
        <a:effectLst/>
      </p:bgPr>
    </p:bg>
    <p:spTree>
      <p:nvGrpSpPr>
        <p:cNvPr id="1" name=""/>
        <p:cNvGrpSpPr/>
        <p:nvPr/>
      </p:nvGrpSpPr>
      <p:grpSpPr>
        <a:xfrm>
          <a:off x="0" y="0"/>
          <a:ext cx="0" cy="0"/>
          <a:chOff x="0" y="0"/>
          <a:chExt cx="0" cy="0"/>
        </a:xfrm>
      </p:grpSpPr>
      <p:pic>
        <p:nvPicPr>
          <p:cNvPr id="7" name="Afbeelding 6">
            <a:extLst>
              <a:ext uri="{FF2B5EF4-FFF2-40B4-BE49-F238E27FC236}">
                <a16:creationId xmlns:a16="http://schemas.microsoft.com/office/drawing/2014/main" id="{C11B77A1-2FC4-0045-B9FD-2F4FEE87C734}"/>
              </a:ext>
            </a:extLst>
          </p:cNvPr>
          <p:cNvPicPr>
            <a:picLocks noChangeAspect="1"/>
          </p:cNvPicPr>
          <p:nvPr/>
        </p:nvPicPr>
        <p:blipFill>
          <a:blip r:embed="rId2"/>
          <a:srcRect/>
          <a:stretch/>
        </p:blipFill>
        <p:spPr>
          <a:xfrm>
            <a:off x="0" y="0"/>
            <a:ext cx="9144000" cy="5143500"/>
          </a:xfrm>
          <a:prstGeom prst="rect">
            <a:avLst/>
          </a:prstGeom>
        </p:spPr>
      </p:pic>
      <p:sp>
        <p:nvSpPr>
          <p:cNvPr id="6" name="Tijdelijke aanduiding voor dianummer 5"/>
          <p:cNvSpPr>
            <a:spLocks noGrp="1"/>
          </p:cNvSpPr>
          <p:nvPr>
            <p:ph type="sldNum" sz="quarter" idx="15"/>
          </p:nvPr>
        </p:nvSpPr>
        <p:spPr/>
        <p:txBody>
          <a:bodyPr/>
          <a:lstStyle>
            <a:lvl1pPr>
              <a:defRPr/>
            </a:lvl1pPr>
          </a:lstStyle>
          <a:p>
            <a:fld id="{91727753-D472-D54D-89CA-B792B41E5512}" type="slidenum">
              <a:rPr lang="nl-NL"/>
              <a:pPr/>
              <a:t>‹#›</a:t>
            </a:fld>
            <a:endParaRPr lang="nl-NL"/>
          </a:p>
        </p:txBody>
      </p:sp>
      <p:sp>
        <p:nvSpPr>
          <p:cNvPr id="3" name="Titel 2">
            <a:extLst>
              <a:ext uri="{FF2B5EF4-FFF2-40B4-BE49-F238E27FC236}">
                <a16:creationId xmlns:a16="http://schemas.microsoft.com/office/drawing/2014/main" id="{9C6F32A4-0E3B-574E-910E-65CAF9BA4D35}"/>
              </a:ext>
            </a:extLst>
          </p:cNvPr>
          <p:cNvSpPr>
            <a:spLocks noGrp="1"/>
          </p:cNvSpPr>
          <p:nvPr>
            <p:ph type="title"/>
          </p:nvPr>
        </p:nvSpPr>
        <p:spPr>
          <a:xfrm>
            <a:off x="4751294" y="995081"/>
            <a:ext cx="4068856" cy="1108357"/>
          </a:xfrm>
        </p:spPr>
        <p:txBody>
          <a:bodyPr/>
          <a:lstStyle/>
          <a:p>
            <a:r>
              <a:rPr lang="en-GB"/>
              <a:t>Click to edit Master title style</a:t>
            </a:r>
            <a:endParaRPr lang="nl-NL" dirty="0"/>
          </a:p>
        </p:txBody>
      </p:sp>
      <p:sp>
        <p:nvSpPr>
          <p:cNvPr id="12" name="Tijdelijke aanduiding voor inhoud 7">
            <a:extLst>
              <a:ext uri="{FF2B5EF4-FFF2-40B4-BE49-F238E27FC236}">
                <a16:creationId xmlns:a16="http://schemas.microsoft.com/office/drawing/2014/main" id="{12E6FC1D-61CE-E940-A9CA-2EAE39A628F7}"/>
              </a:ext>
            </a:extLst>
          </p:cNvPr>
          <p:cNvSpPr>
            <a:spLocks noGrp="1"/>
          </p:cNvSpPr>
          <p:nvPr>
            <p:ph sz="quarter" idx="20"/>
          </p:nvPr>
        </p:nvSpPr>
        <p:spPr>
          <a:xfrm>
            <a:off x="4751388" y="2103438"/>
            <a:ext cx="3557296" cy="24130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l-NL" dirty="0"/>
          </a:p>
        </p:txBody>
      </p:sp>
      <p:sp>
        <p:nvSpPr>
          <p:cNvPr id="4" name="Tijdelijke aanduiding voor voettekst 3">
            <a:extLst>
              <a:ext uri="{FF2B5EF4-FFF2-40B4-BE49-F238E27FC236}">
                <a16:creationId xmlns:a16="http://schemas.microsoft.com/office/drawing/2014/main" id="{85FA0FFB-3874-7E40-89B2-F972D5F73CD2}"/>
              </a:ext>
            </a:extLst>
          </p:cNvPr>
          <p:cNvSpPr>
            <a:spLocks noGrp="1"/>
          </p:cNvSpPr>
          <p:nvPr>
            <p:ph type="ftr" sz="quarter" idx="21"/>
          </p:nvPr>
        </p:nvSpPr>
        <p:spPr/>
        <p:txBody>
          <a:bodyPr/>
          <a:lstStyle/>
          <a:p>
            <a:pPr>
              <a:defRPr/>
            </a:pPr>
            <a:r>
              <a:rPr lang="nl-NL"/>
              <a:t>Titel presentatie</a:t>
            </a:r>
            <a:endParaRPr lang="nl-NL" dirty="0"/>
          </a:p>
        </p:txBody>
      </p:sp>
      <p:sp>
        <p:nvSpPr>
          <p:cNvPr id="8" name="Tijdelijke aanduiding voor afbeelding 7">
            <a:extLst>
              <a:ext uri="{FF2B5EF4-FFF2-40B4-BE49-F238E27FC236}">
                <a16:creationId xmlns:a16="http://schemas.microsoft.com/office/drawing/2014/main" id="{4ACD6D51-22BA-1E44-92F0-52CBDC4FA850}"/>
              </a:ext>
            </a:extLst>
          </p:cNvPr>
          <p:cNvSpPr>
            <a:spLocks noGrp="1"/>
          </p:cNvSpPr>
          <p:nvPr>
            <p:ph type="pic" sz="quarter" idx="22"/>
          </p:nvPr>
        </p:nvSpPr>
        <p:spPr>
          <a:xfrm>
            <a:off x="0" y="627063"/>
            <a:ext cx="4572000" cy="3889376"/>
          </a:xfrm>
        </p:spPr>
        <p:txBody>
          <a:bodyPr/>
          <a:lstStyle/>
          <a:p>
            <a:r>
              <a:rPr lang="en-GB"/>
              <a:t>Click icon to add picture</a:t>
            </a:r>
            <a:endParaRPr lang="nl-NL"/>
          </a:p>
        </p:txBody>
      </p:sp>
      <p:pic>
        <p:nvPicPr>
          <p:cNvPr id="11" name="Afbeelding 10">
            <a:extLst>
              <a:ext uri="{FF2B5EF4-FFF2-40B4-BE49-F238E27FC236}">
                <a16:creationId xmlns:a16="http://schemas.microsoft.com/office/drawing/2014/main" id="{08FE686D-C0FF-3346-B6FF-27D31B96E4FA}"/>
              </a:ext>
            </a:extLst>
          </p:cNvPr>
          <p:cNvPicPr>
            <a:picLocks noChangeAspect="1"/>
          </p:cNvPicPr>
          <p:nvPr/>
        </p:nvPicPr>
        <p:blipFill>
          <a:blip r:embed="rId3"/>
          <a:srcRect/>
          <a:stretch/>
        </p:blipFill>
        <p:spPr>
          <a:xfrm>
            <a:off x="7270525" y="4524301"/>
            <a:ext cx="1873473" cy="619199"/>
          </a:xfrm>
          <a:prstGeom prst="rect">
            <a:avLst/>
          </a:prstGeom>
        </p:spPr>
      </p:pic>
      <p:sp>
        <p:nvSpPr>
          <p:cNvPr id="13" name="Tijdelijke aanduiding voor afbeelding 13">
            <a:extLst>
              <a:ext uri="{FF2B5EF4-FFF2-40B4-BE49-F238E27FC236}">
                <a16:creationId xmlns:a16="http://schemas.microsoft.com/office/drawing/2014/main" id="{90F7CBA2-1DD4-5B45-97C4-7B97ABED079D}"/>
              </a:ext>
            </a:extLst>
          </p:cNvPr>
          <p:cNvSpPr>
            <a:spLocks noGrp="1"/>
          </p:cNvSpPr>
          <p:nvPr>
            <p:ph type="pic" sz="quarter" idx="14"/>
          </p:nvPr>
        </p:nvSpPr>
        <p:spPr>
          <a:xfrm>
            <a:off x="6271200" y="0"/>
            <a:ext cx="2872800" cy="619200"/>
          </a:xfrm>
        </p:spPr>
        <p:txBody>
          <a:bodyPr/>
          <a:lstStyle>
            <a:lvl1pPr marL="0" indent="0">
              <a:buNone/>
              <a:defRPr/>
            </a:lvl1pPr>
          </a:lstStyle>
          <a:p>
            <a:r>
              <a:rPr lang="en-GB"/>
              <a:t>Click icon to add picture</a:t>
            </a:r>
            <a:endParaRPr lang="nl-NL" dirty="0"/>
          </a:p>
        </p:txBody>
      </p:sp>
    </p:spTree>
    <p:extLst>
      <p:ext uri="{BB962C8B-B14F-4D97-AF65-F5344CB8AC3E}">
        <p14:creationId xmlns:p14="http://schemas.microsoft.com/office/powerpoint/2010/main" val="7733332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el en twee foto's">
    <p:bg>
      <p:bgPr>
        <a:solidFill>
          <a:schemeClr val="bg1"/>
        </a:solidFill>
        <a:effectLst/>
      </p:bgPr>
    </p:bg>
    <p:spTree>
      <p:nvGrpSpPr>
        <p:cNvPr id="1" name=""/>
        <p:cNvGrpSpPr/>
        <p:nvPr/>
      </p:nvGrpSpPr>
      <p:grpSpPr>
        <a:xfrm>
          <a:off x="0" y="0"/>
          <a:ext cx="0" cy="0"/>
          <a:chOff x="0" y="0"/>
          <a:chExt cx="0" cy="0"/>
        </a:xfrm>
      </p:grpSpPr>
      <p:sp>
        <p:nvSpPr>
          <p:cNvPr id="6" name="Tijdelijke aanduiding voor dianummer 5"/>
          <p:cNvSpPr>
            <a:spLocks noGrp="1"/>
          </p:cNvSpPr>
          <p:nvPr>
            <p:ph type="sldNum" sz="quarter" idx="15"/>
          </p:nvPr>
        </p:nvSpPr>
        <p:spPr/>
        <p:txBody>
          <a:bodyPr/>
          <a:lstStyle>
            <a:lvl1pPr>
              <a:defRPr/>
            </a:lvl1pPr>
          </a:lstStyle>
          <a:p>
            <a:fld id="{91727753-D472-D54D-89CA-B792B41E5512}" type="slidenum">
              <a:rPr lang="nl-NL"/>
              <a:pPr/>
              <a:t>‹#›</a:t>
            </a:fld>
            <a:endParaRPr lang="nl-NL"/>
          </a:p>
        </p:txBody>
      </p:sp>
      <p:sp>
        <p:nvSpPr>
          <p:cNvPr id="11" name="Tijdelijke aanduiding voor afbeelding 7"/>
          <p:cNvSpPr>
            <a:spLocks noGrp="1"/>
          </p:cNvSpPr>
          <p:nvPr>
            <p:ph type="pic" sz="quarter" idx="19"/>
          </p:nvPr>
        </p:nvSpPr>
        <p:spPr>
          <a:xfrm>
            <a:off x="323850" y="2103438"/>
            <a:ext cx="4063592" cy="2414562"/>
          </a:xfrm>
          <a:prstGeom prst="rect">
            <a:avLst/>
          </a:prstGeom>
          <a:solidFill>
            <a:schemeClr val="accent6"/>
          </a:solidFill>
        </p:spPr>
        <p:txBody>
          <a:bodyPr/>
          <a:lstStyle/>
          <a:p>
            <a:r>
              <a:rPr lang="en-GB"/>
              <a:t>Click icon to add picture</a:t>
            </a:r>
            <a:endParaRPr lang="nl-NL"/>
          </a:p>
        </p:txBody>
      </p:sp>
      <p:sp>
        <p:nvSpPr>
          <p:cNvPr id="9" name="Tijdelijke aanduiding voor afbeelding 7" descr="&#10;"/>
          <p:cNvSpPr>
            <a:spLocks noGrp="1"/>
          </p:cNvSpPr>
          <p:nvPr>
            <p:ph type="pic" sz="quarter" idx="20"/>
          </p:nvPr>
        </p:nvSpPr>
        <p:spPr>
          <a:xfrm>
            <a:off x="4756558" y="2103438"/>
            <a:ext cx="4063592" cy="2413000"/>
          </a:xfrm>
          <a:prstGeom prst="rect">
            <a:avLst/>
          </a:prstGeom>
          <a:solidFill>
            <a:schemeClr val="accent6"/>
          </a:solidFill>
        </p:spPr>
        <p:txBody>
          <a:bodyPr/>
          <a:lstStyle/>
          <a:p>
            <a:r>
              <a:rPr lang="en-GB"/>
              <a:t>Click icon to add picture</a:t>
            </a:r>
            <a:endParaRPr lang="nl-NL"/>
          </a:p>
        </p:txBody>
      </p:sp>
      <p:sp>
        <p:nvSpPr>
          <p:cNvPr id="2" name="Titel 1">
            <a:extLst>
              <a:ext uri="{FF2B5EF4-FFF2-40B4-BE49-F238E27FC236}">
                <a16:creationId xmlns:a16="http://schemas.microsoft.com/office/drawing/2014/main" id="{15DEA03D-7869-4E44-9871-7EE3AE555FA0}"/>
              </a:ext>
            </a:extLst>
          </p:cNvPr>
          <p:cNvSpPr>
            <a:spLocks noGrp="1"/>
          </p:cNvSpPr>
          <p:nvPr>
            <p:ph type="title"/>
          </p:nvPr>
        </p:nvSpPr>
        <p:spPr/>
        <p:txBody>
          <a:bodyPr/>
          <a:lstStyle/>
          <a:p>
            <a:r>
              <a:rPr lang="en-GB"/>
              <a:t>Click to edit Master title style</a:t>
            </a:r>
            <a:endParaRPr lang="nl-NL"/>
          </a:p>
        </p:txBody>
      </p:sp>
      <p:sp>
        <p:nvSpPr>
          <p:cNvPr id="3" name="Tijdelijke aanduiding voor voettekst 2">
            <a:extLst>
              <a:ext uri="{FF2B5EF4-FFF2-40B4-BE49-F238E27FC236}">
                <a16:creationId xmlns:a16="http://schemas.microsoft.com/office/drawing/2014/main" id="{65F53128-2F4F-2348-9AF0-C932200934E7}"/>
              </a:ext>
            </a:extLst>
          </p:cNvPr>
          <p:cNvSpPr>
            <a:spLocks noGrp="1"/>
          </p:cNvSpPr>
          <p:nvPr>
            <p:ph type="ftr" sz="quarter" idx="21"/>
          </p:nvPr>
        </p:nvSpPr>
        <p:spPr/>
        <p:txBody>
          <a:bodyPr/>
          <a:lstStyle/>
          <a:p>
            <a:pPr>
              <a:defRPr/>
            </a:pPr>
            <a:r>
              <a:rPr lang="nl-NL"/>
              <a:t>Titel presentatie</a:t>
            </a:r>
            <a:endParaRPr lang="nl-NL" dirty="0"/>
          </a:p>
        </p:txBody>
      </p:sp>
      <p:pic>
        <p:nvPicPr>
          <p:cNvPr id="7" name="Afbeelding 6">
            <a:extLst>
              <a:ext uri="{FF2B5EF4-FFF2-40B4-BE49-F238E27FC236}">
                <a16:creationId xmlns:a16="http://schemas.microsoft.com/office/drawing/2014/main" id="{4588A6F7-D45D-3C4D-A5FB-FF9FCCD6F260}"/>
              </a:ext>
            </a:extLst>
          </p:cNvPr>
          <p:cNvPicPr>
            <a:picLocks noChangeAspect="1"/>
          </p:cNvPicPr>
          <p:nvPr/>
        </p:nvPicPr>
        <p:blipFill>
          <a:blip r:embed="rId2"/>
          <a:srcRect/>
          <a:stretch/>
        </p:blipFill>
        <p:spPr>
          <a:xfrm>
            <a:off x="7270525" y="4524301"/>
            <a:ext cx="1873473" cy="619199"/>
          </a:xfrm>
          <a:prstGeom prst="rect">
            <a:avLst/>
          </a:prstGeom>
        </p:spPr>
      </p:pic>
      <p:sp>
        <p:nvSpPr>
          <p:cNvPr id="8" name="Tijdelijke aanduiding voor afbeelding 13">
            <a:extLst>
              <a:ext uri="{FF2B5EF4-FFF2-40B4-BE49-F238E27FC236}">
                <a16:creationId xmlns:a16="http://schemas.microsoft.com/office/drawing/2014/main" id="{C88D02D7-17DD-364D-9C9F-917E443D11BD}"/>
              </a:ext>
            </a:extLst>
          </p:cNvPr>
          <p:cNvSpPr>
            <a:spLocks noGrp="1"/>
          </p:cNvSpPr>
          <p:nvPr>
            <p:ph type="pic" sz="quarter" idx="14"/>
          </p:nvPr>
        </p:nvSpPr>
        <p:spPr>
          <a:xfrm>
            <a:off x="6271200" y="0"/>
            <a:ext cx="2872800" cy="619200"/>
          </a:xfrm>
        </p:spPr>
        <p:txBody>
          <a:bodyPr/>
          <a:lstStyle>
            <a:lvl1pPr marL="0" indent="0">
              <a:buNone/>
              <a:defRPr/>
            </a:lvl1pPr>
          </a:lstStyle>
          <a:p>
            <a:r>
              <a:rPr lang="en-GB"/>
              <a:t>Click icon to add picture</a:t>
            </a:r>
            <a:endParaRPr lang="nl-NL" dirty="0"/>
          </a:p>
        </p:txBody>
      </p:sp>
    </p:spTree>
    <p:extLst>
      <p:ext uri="{BB962C8B-B14F-4D97-AF65-F5344CB8AC3E}">
        <p14:creationId xmlns:p14="http://schemas.microsoft.com/office/powerpoint/2010/main" val="35830086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Alleen titel">
    <p:spTree>
      <p:nvGrpSpPr>
        <p:cNvPr id="1" name=""/>
        <p:cNvGrpSpPr/>
        <p:nvPr/>
      </p:nvGrpSpPr>
      <p:grpSpPr>
        <a:xfrm>
          <a:off x="0" y="0"/>
          <a:ext cx="0" cy="0"/>
          <a:chOff x="0" y="0"/>
          <a:chExt cx="0" cy="0"/>
        </a:xfrm>
      </p:grpSpPr>
      <p:sp>
        <p:nvSpPr>
          <p:cNvPr id="4" name="Tijdelijke aanduiding voor voettekst 4"/>
          <p:cNvSpPr>
            <a:spLocks noGrp="1"/>
          </p:cNvSpPr>
          <p:nvPr>
            <p:ph type="ftr" sz="quarter" idx="10"/>
          </p:nvPr>
        </p:nvSpPr>
        <p:spPr/>
        <p:txBody>
          <a:bodyPr/>
          <a:lstStyle>
            <a:lvl1pPr>
              <a:defRPr/>
            </a:lvl1pPr>
          </a:lstStyle>
          <a:p>
            <a:pPr>
              <a:defRPr/>
            </a:pPr>
            <a:r>
              <a:rPr lang="nl-NL"/>
              <a:t>Titel presentatie</a:t>
            </a:r>
          </a:p>
        </p:txBody>
      </p:sp>
      <p:sp>
        <p:nvSpPr>
          <p:cNvPr id="5" name="Tijdelijke aanduiding voor dianummer 5"/>
          <p:cNvSpPr>
            <a:spLocks noGrp="1"/>
          </p:cNvSpPr>
          <p:nvPr>
            <p:ph type="sldNum" sz="quarter" idx="11"/>
          </p:nvPr>
        </p:nvSpPr>
        <p:spPr/>
        <p:txBody>
          <a:bodyPr/>
          <a:lstStyle>
            <a:lvl1pPr>
              <a:defRPr/>
            </a:lvl1pPr>
          </a:lstStyle>
          <a:p>
            <a:fld id="{2D3F88F8-AF4B-2449-8658-FBA6E747A2CB}" type="slidenum">
              <a:rPr lang="nl-NL"/>
              <a:pPr/>
              <a:t>‹#›</a:t>
            </a:fld>
            <a:endParaRPr lang="nl-NL"/>
          </a:p>
        </p:txBody>
      </p:sp>
      <p:sp>
        <p:nvSpPr>
          <p:cNvPr id="3" name="Titel 2">
            <a:extLst>
              <a:ext uri="{FF2B5EF4-FFF2-40B4-BE49-F238E27FC236}">
                <a16:creationId xmlns:a16="http://schemas.microsoft.com/office/drawing/2014/main" id="{1899D2A2-CE3F-814F-BA65-66B9B454F392}"/>
              </a:ext>
            </a:extLst>
          </p:cNvPr>
          <p:cNvSpPr>
            <a:spLocks noGrp="1"/>
          </p:cNvSpPr>
          <p:nvPr>
            <p:ph type="title"/>
          </p:nvPr>
        </p:nvSpPr>
        <p:spPr/>
        <p:txBody>
          <a:bodyPr/>
          <a:lstStyle/>
          <a:p>
            <a:r>
              <a:rPr lang="en-GB"/>
              <a:t>Click to edit Master title style</a:t>
            </a:r>
            <a:endParaRPr lang="nl-NL"/>
          </a:p>
        </p:txBody>
      </p:sp>
      <p:pic>
        <p:nvPicPr>
          <p:cNvPr id="6" name="Afbeelding 5">
            <a:extLst>
              <a:ext uri="{FF2B5EF4-FFF2-40B4-BE49-F238E27FC236}">
                <a16:creationId xmlns:a16="http://schemas.microsoft.com/office/drawing/2014/main" id="{AE147936-145B-664D-879C-8943872BCE11}"/>
              </a:ext>
            </a:extLst>
          </p:cNvPr>
          <p:cNvPicPr>
            <a:picLocks noChangeAspect="1"/>
          </p:cNvPicPr>
          <p:nvPr/>
        </p:nvPicPr>
        <p:blipFill>
          <a:blip r:embed="rId2"/>
          <a:srcRect/>
          <a:stretch/>
        </p:blipFill>
        <p:spPr>
          <a:xfrm>
            <a:off x="7270525" y="4524301"/>
            <a:ext cx="1873473" cy="619199"/>
          </a:xfrm>
          <a:prstGeom prst="rect">
            <a:avLst/>
          </a:prstGeom>
        </p:spPr>
      </p:pic>
      <p:sp>
        <p:nvSpPr>
          <p:cNvPr id="7" name="Tijdelijke aanduiding voor afbeelding 13">
            <a:extLst>
              <a:ext uri="{FF2B5EF4-FFF2-40B4-BE49-F238E27FC236}">
                <a16:creationId xmlns:a16="http://schemas.microsoft.com/office/drawing/2014/main" id="{2CC42474-B9C7-C94C-AF30-292C4AE13AC5}"/>
              </a:ext>
            </a:extLst>
          </p:cNvPr>
          <p:cNvSpPr>
            <a:spLocks noGrp="1"/>
          </p:cNvSpPr>
          <p:nvPr>
            <p:ph type="pic" sz="quarter" idx="14"/>
          </p:nvPr>
        </p:nvSpPr>
        <p:spPr>
          <a:xfrm>
            <a:off x="6271200" y="0"/>
            <a:ext cx="2872800" cy="619200"/>
          </a:xfrm>
        </p:spPr>
        <p:txBody>
          <a:bodyPr/>
          <a:lstStyle>
            <a:lvl1pPr marL="0" indent="0">
              <a:buNone/>
              <a:defRPr/>
            </a:lvl1pPr>
          </a:lstStyle>
          <a:p>
            <a:r>
              <a:rPr lang="en-GB"/>
              <a:t>Click icon to add picture</a:t>
            </a:r>
            <a:endParaRPr lang="nl-NL"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Einddia-01">
    <p:bg>
      <p:bgPr>
        <a:solidFill>
          <a:schemeClr val="bg1"/>
        </a:solidFill>
        <a:effectLst/>
      </p:bgPr>
    </p:bg>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id="{2A2DC969-CCE0-1249-932F-4A0237DF44E8}"/>
              </a:ext>
            </a:extLst>
          </p:cNvPr>
          <p:cNvPicPr>
            <a:picLocks noChangeAspect="1"/>
          </p:cNvPicPr>
          <p:nvPr/>
        </p:nvPicPr>
        <p:blipFill>
          <a:blip r:embed="rId2"/>
          <a:srcRect/>
          <a:stretch/>
        </p:blipFill>
        <p:spPr>
          <a:xfrm>
            <a:off x="0" y="0"/>
            <a:ext cx="9144000" cy="5143500"/>
          </a:xfrm>
          <a:prstGeom prst="rect">
            <a:avLst/>
          </a:prstGeom>
        </p:spPr>
      </p:pic>
      <p:sp>
        <p:nvSpPr>
          <p:cNvPr id="3" name="Titel 2">
            <a:extLst>
              <a:ext uri="{FF2B5EF4-FFF2-40B4-BE49-F238E27FC236}">
                <a16:creationId xmlns:a16="http://schemas.microsoft.com/office/drawing/2014/main" id="{1FE07EE8-1146-8749-AD65-78B0D67D4AA2}"/>
              </a:ext>
            </a:extLst>
          </p:cNvPr>
          <p:cNvSpPr>
            <a:spLocks noGrp="1"/>
          </p:cNvSpPr>
          <p:nvPr>
            <p:ph type="title" hasCustomPrompt="1"/>
          </p:nvPr>
        </p:nvSpPr>
        <p:spPr>
          <a:xfrm>
            <a:off x="323849" y="995081"/>
            <a:ext cx="4632867" cy="1108357"/>
          </a:xfrm>
        </p:spPr>
        <p:txBody>
          <a:bodyPr/>
          <a:lstStyle>
            <a:lvl1pPr>
              <a:defRPr>
                <a:solidFill>
                  <a:schemeClr val="bg1"/>
                </a:solidFill>
              </a:defRPr>
            </a:lvl1pPr>
          </a:lstStyle>
          <a:p>
            <a:r>
              <a:rPr lang="nl-NL" dirty="0"/>
              <a:t>Bronvermelding</a:t>
            </a:r>
          </a:p>
        </p:txBody>
      </p:sp>
      <p:sp>
        <p:nvSpPr>
          <p:cNvPr id="12" name="Tijdelijke aanduiding voor tekst 6">
            <a:extLst>
              <a:ext uri="{FF2B5EF4-FFF2-40B4-BE49-F238E27FC236}">
                <a16:creationId xmlns:a16="http://schemas.microsoft.com/office/drawing/2014/main" id="{DE362A0E-BA61-6D43-94BF-9F1A6EF6A1F5}"/>
              </a:ext>
            </a:extLst>
          </p:cNvPr>
          <p:cNvSpPr>
            <a:spLocks noGrp="1"/>
          </p:cNvSpPr>
          <p:nvPr>
            <p:ph type="body" sz="quarter" idx="13"/>
          </p:nvPr>
        </p:nvSpPr>
        <p:spPr>
          <a:xfrm>
            <a:off x="323849" y="2103439"/>
            <a:ext cx="4632867" cy="2413000"/>
          </a:xfrm>
        </p:spPr>
        <p:txBody>
          <a:bodyPr>
            <a:normAutofit/>
          </a:bodyPr>
          <a:lstStyle>
            <a:lvl1pPr marL="0" indent="0">
              <a:lnSpc>
                <a:spcPct val="250000"/>
              </a:lnSpc>
              <a:buClr>
                <a:schemeClr val="bg1"/>
              </a:buClr>
              <a:buNone/>
              <a:defRPr sz="800">
                <a:solidFill>
                  <a:schemeClr val="bg1"/>
                </a:solidFill>
              </a:defRPr>
            </a:lvl1pPr>
            <a:lvl2pPr marL="216000" indent="0">
              <a:lnSpc>
                <a:spcPct val="250000"/>
              </a:lnSpc>
              <a:buClr>
                <a:schemeClr val="bg1"/>
              </a:buClr>
              <a:buNone/>
              <a:defRPr sz="800">
                <a:solidFill>
                  <a:schemeClr val="bg1"/>
                </a:solidFill>
              </a:defRPr>
            </a:lvl2pPr>
            <a:lvl3pPr marL="432000" indent="0">
              <a:lnSpc>
                <a:spcPct val="250000"/>
              </a:lnSpc>
              <a:buClr>
                <a:schemeClr val="bg1"/>
              </a:buClr>
              <a:buNone/>
              <a:defRPr sz="800">
                <a:solidFill>
                  <a:schemeClr val="bg1"/>
                </a:solidFill>
              </a:defRPr>
            </a:lvl3pPr>
            <a:lvl4pPr marL="648000" indent="0">
              <a:lnSpc>
                <a:spcPct val="250000"/>
              </a:lnSpc>
              <a:buClr>
                <a:schemeClr val="bg1"/>
              </a:buClr>
              <a:buNone/>
              <a:defRPr sz="800">
                <a:solidFill>
                  <a:schemeClr val="bg1"/>
                </a:solidFill>
              </a:defRPr>
            </a:lvl4pPr>
            <a:lvl5pPr marL="864000" indent="0">
              <a:lnSpc>
                <a:spcPct val="250000"/>
              </a:lnSpc>
              <a:buClr>
                <a:schemeClr val="bg1"/>
              </a:buClr>
              <a:buNone/>
              <a:defRPr sz="800">
                <a:solidFill>
                  <a:schemeClr val="bg1"/>
                </a:solidFill>
              </a:defRPr>
            </a:lvl5pPr>
          </a:lstStyle>
          <a:p>
            <a:pPr lvl="0"/>
            <a:r>
              <a:rPr lang="en-GB"/>
              <a:t>Click to edit Master text styles</a:t>
            </a:r>
          </a:p>
        </p:txBody>
      </p:sp>
      <p:pic>
        <p:nvPicPr>
          <p:cNvPr id="7" name="Afbeelding 6">
            <a:extLst>
              <a:ext uri="{FF2B5EF4-FFF2-40B4-BE49-F238E27FC236}">
                <a16:creationId xmlns:a16="http://schemas.microsoft.com/office/drawing/2014/main" id="{0BE66D92-CF07-4149-9870-C7D66812FE14}"/>
              </a:ext>
            </a:extLst>
          </p:cNvPr>
          <p:cNvPicPr>
            <a:picLocks noChangeAspect="1"/>
          </p:cNvPicPr>
          <p:nvPr/>
        </p:nvPicPr>
        <p:blipFill>
          <a:blip r:embed="rId3"/>
          <a:srcRect/>
          <a:stretch/>
        </p:blipFill>
        <p:spPr>
          <a:xfrm>
            <a:off x="7270525" y="4524301"/>
            <a:ext cx="1873473" cy="619198"/>
          </a:xfrm>
          <a:prstGeom prst="rect">
            <a:avLst/>
          </a:prstGeom>
        </p:spPr>
      </p:pic>
      <p:sp>
        <p:nvSpPr>
          <p:cNvPr id="8" name="Tijdelijke aanduiding voor afbeelding 13">
            <a:extLst>
              <a:ext uri="{FF2B5EF4-FFF2-40B4-BE49-F238E27FC236}">
                <a16:creationId xmlns:a16="http://schemas.microsoft.com/office/drawing/2014/main" id="{3160E74E-3F05-074C-8E4A-ACF14A9C7BEA}"/>
              </a:ext>
            </a:extLst>
          </p:cNvPr>
          <p:cNvSpPr>
            <a:spLocks noGrp="1"/>
          </p:cNvSpPr>
          <p:nvPr>
            <p:ph type="pic" sz="quarter" idx="14"/>
          </p:nvPr>
        </p:nvSpPr>
        <p:spPr>
          <a:xfrm>
            <a:off x="6271200" y="0"/>
            <a:ext cx="2872800" cy="619200"/>
          </a:xfrm>
        </p:spPr>
        <p:txBody>
          <a:bodyPr/>
          <a:lstStyle>
            <a:lvl1pPr marL="0" indent="0">
              <a:buNone/>
              <a:defRPr/>
            </a:lvl1pPr>
          </a:lstStyle>
          <a:p>
            <a:r>
              <a:rPr lang="en-GB"/>
              <a:t>Click icon to add picture</a:t>
            </a:r>
            <a:endParaRPr lang="nl-NL" dirty="0"/>
          </a:p>
        </p:txBody>
      </p:sp>
    </p:spTree>
    <p:extLst>
      <p:ext uri="{BB962C8B-B14F-4D97-AF65-F5344CB8AC3E}">
        <p14:creationId xmlns:p14="http://schemas.microsoft.com/office/powerpoint/2010/main" val="36956294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Einddia-02">
    <p:bg>
      <p:bgPr>
        <a:solidFill>
          <a:schemeClr val="bg1"/>
        </a:solidFill>
        <a:effectLst/>
      </p:bgPr>
    </p:bg>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id="{2A2DC969-CCE0-1249-932F-4A0237DF44E8}"/>
              </a:ext>
            </a:extLst>
          </p:cNvPr>
          <p:cNvPicPr>
            <a:picLocks noChangeAspect="1"/>
          </p:cNvPicPr>
          <p:nvPr/>
        </p:nvPicPr>
        <p:blipFill>
          <a:blip r:embed="rId2"/>
          <a:srcRect/>
          <a:stretch/>
        </p:blipFill>
        <p:spPr>
          <a:xfrm>
            <a:off x="0" y="0"/>
            <a:ext cx="9144000" cy="5143500"/>
          </a:xfrm>
          <a:prstGeom prst="rect">
            <a:avLst/>
          </a:prstGeom>
        </p:spPr>
      </p:pic>
      <p:sp>
        <p:nvSpPr>
          <p:cNvPr id="3" name="Titel 2">
            <a:extLst>
              <a:ext uri="{FF2B5EF4-FFF2-40B4-BE49-F238E27FC236}">
                <a16:creationId xmlns:a16="http://schemas.microsoft.com/office/drawing/2014/main" id="{1FE07EE8-1146-8749-AD65-78B0D67D4AA2}"/>
              </a:ext>
            </a:extLst>
          </p:cNvPr>
          <p:cNvSpPr>
            <a:spLocks noGrp="1"/>
          </p:cNvSpPr>
          <p:nvPr>
            <p:ph type="title" hasCustomPrompt="1"/>
          </p:nvPr>
        </p:nvSpPr>
        <p:spPr>
          <a:xfrm>
            <a:off x="323849" y="995081"/>
            <a:ext cx="4632867" cy="1108357"/>
          </a:xfrm>
        </p:spPr>
        <p:txBody>
          <a:bodyPr/>
          <a:lstStyle>
            <a:lvl1pPr>
              <a:defRPr>
                <a:solidFill>
                  <a:srgbClr val="25167A"/>
                </a:solidFill>
              </a:defRPr>
            </a:lvl1pPr>
          </a:lstStyle>
          <a:p>
            <a:r>
              <a:rPr lang="nl-NL" dirty="0"/>
              <a:t>Bronvermelding</a:t>
            </a:r>
          </a:p>
        </p:txBody>
      </p:sp>
      <p:sp>
        <p:nvSpPr>
          <p:cNvPr id="12" name="Tijdelijke aanduiding voor tekst 6">
            <a:extLst>
              <a:ext uri="{FF2B5EF4-FFF2-40B4-BE49-F238E27FC236}">
                <a16:creationId xmlns:a16="http://schemas.microsoft.com/office/drawing/2014/main" id="{DE362A0E-BA61-6D43-94BF-9F1A6EF6A1F5}"/>
              </a:ext>
            </a:extLst>
          </p:cNvPr>
          <p:cNvSpPr>
            <a:spLocks noGrp="1"/>
          </p:cNvSpPr>
          <p:nvPr>
            <p:ph type="body" sz="quarter" idx="13"/>
          </p:nvPr>
        </p:nvSpPr>
        <p:spPr>
          <a:xfrm>
            <a:off x="323849" y="2103439"/>
            <a:ext cx="4632867" cy="2413000"/>
          </a:xfrm>
        </p:spPr>
        <p:txBody>
          <a:bodyPr>
            <a:normAutofit/>
          </a:bodyPr>
          <a:lstStyle>
            <a:lvl1pPr marL="0" indent="0">
              <a:lnSpc>
                <a:spcPct val="250000"/>
              </a:lnSpc>
              <a:buClr>
                <a:schemeClr val="bg1"/>
              </a:buClr>
              <a:buNone/>
              <a:defRPr sz="800">
                <a:solidFill>
                  <a:srgbClr val="25167A"/>
                </a:solidFill>
              </a:defRPr>
            </a:lvl1pPr>
            <a:lvl2pPr marL="216000" indent="0">
              <a:lnSpc>
                <a:spcPct val="250000"/>
              </a:lnSpc>
              <a:buClr>
                <a:schemeClr val="bg1"/>
              </a:buClr>
              <a:buNone/>
              <a:defRPr sz="800">
                <a:solidFill>
                  <a:schemeClr val="bg1"/>
                </a:solidFill>
              </a:defRPr>
            </a:lvl2pPr>
            <a:lvl3pPr marL="432000" indent="0">
              <a:lnSpc>
                <a:spcPct val="250000"/>
              </a:lnSpc>
              <a:buClr>
                <a:schemeClr val="bg1"/>
              </a:buClr>
              <a:buNone/>
              <a:defRPr sz="800">
                <a:solidFill>
                  <a:schemeClr val="bg1"/>
                </a:solidFill>
              </a:defRPr>
            </a:lvl3pPr>
            <a:lvl4pPr marL="648000" indent="0">
              <a:lnSpc>
                <a:spcPct val="250000"/>
              </a:lnSpc>
              <a:buClr>
                <a:schemeClr val="bg1"/>
              </a:buClr>
              <a:buNone/>
              <a:defRPr sz="800">
                <a:solidFill>
                  <a:schemeClr val="bg1"/>
                </a:solidFill>
              </a:defRPr>
            </a:lvl4pPr>
            <a:lvl5pPr marL="864000" indent="0">
              <a:lnSpc>
                <a:spcPct val="250000"/>
              </a:lnSpc>
              <a:buClr>
                <a:schemeClr val="bg1"/>
              </a:buClr>
              <a:buNone/>
              <a:defRPr sz="800">
                <a:solidFill>
                  <a:schemeClr val="bg1"/>
                </a:solidFill>
              </a:defRPr>
            </a:lvl5pPr>
          </a:lstStyle>
          <a:p>
            <a:pPr lvl="0"/>
            <a:r>
              <a:rPr lang="en-GB"/>
              <a:t>Click to edit Master text styles</a:t>
            </a:r>
          </a:p>
        </p:txBody>
      </p:sp>
      <p:pic>
        <p:nvPicPr>
          <p:cNvPr id="7" name="Afbeelding 6">
            <a:extLst>
              <a:ext uri="{FF2B5EF4-FFF2-40B4-BE49-F238E27FC236}">
                <a16:creationId xmlns:a16="http://schemas.microsoft.com/office/drawing/2014/main" id="{09238366-724C-8546-BCFD-1CA62BB194B3}"/>
              </a:ext>
            </a:extLst>
          </p:cNvPr>
          <p:cNvPicPr>
            <a:picLocks noChangeAspect="1"/>
          </p:cNvPicPr>
          <p:nvPr/>
        </p:nvPicPr>
        <p:blipFill>
          <a:blip r:embed="rId3"/>
          <a:srcRect/>
          <a:stretch/>
        </p:blipFill>
        <p:spPr>
          <a:xfrm>
            <a:off x="7270525" y="4524301"/>
            <a:ext cx="1873473" cy="619199"/>
          </a:xfrm>
          <a:prstGeom prst="rect">
            <a:avLst/>
          </a:prstGeom>
        </p:spPr>
      </p:pic>
      <p:sp>
        <p:nvSpPr>
          <p:cNvPr id="8" name="Tijdelijke aanduiding voor afbeelding 13">
            <a:extLst>
              <a:ext uri="{FF2B5EF4-FFF2-40B4-BE49-F238E27FC236}">
                <a16:creationId xmlns:a16="http://schemas.microsoft.com/office/drawing/2014/main" id="{43B3C3B6-5587-A146-A20D-32B573CC8521}"/>
              </a:ext>
            </a:extLst>
          </p:cNvPr>
          <p:cNvSpPr>
            <a:spLocks noGrp="1"/>
          </p:cNvSpPr>
          <p:nvPr>
            <p:ph type="pic" sz="quarter" idx="14"/>
          </p:nvPr>
        </p:nvSpPr>
        <p:spPr>
          <a:xfrm>
            <a:off x="6271200" y="0"/>
            <a:ext cx="2872800" cy="619200"/>
          </a:xfrm>
        </p:spPr>
        <p:txBody>
          <a:bodyPr/>
          <a:lstStyle>
            <a:lvl1pPr marL="0" indent="0">
              <a:buNone/>
              <a:defRPr/>
            </a:lvl1pPr>
          </a:lstStyle>
          <a:p>
            <a:r>
              <a:rPr lang="en-GB"/>
              <a:t>Click icon to add picture</a:t>
            </a:r>
            <a:endParaRPr lang="nl-NL" dirty="0"/>
          </a:p>
        </p:txBody>
      </p:sp>
    </p:spTree>
    <p:extLst>
      <p:ext uri="{BB962C8B-B14F-4D97-AF65-F5344CB8AC3E}">
        <p14:creationId xmlns:p14="http://schemas.microsoft.com/office/powerpoint/2010/main" val="5704050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1_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Click to edit Master title style</a:t>
            </a:r>
            <a:endParaRPr lang="nl-NL"/>
          </a:p>
        </p:txBody>
      </p:sp>
      <p:sp>
        <p:nvSpPr>
          <p:cNvPr id="7" name="Tijdelijke aanduiding voor inhoud 2"/>
          <p:cNvSpPr>
            <a:spLocks noGrp="1"/>
          </p:cNvSpPr>
          <p:nvPr>
            <p:ph sz="half" idx="1"/>
          </p:nvPr>
        </p:nvSpPr>
        <p:spPr>
          <a:xfrm>
            <a:off x="360000" y="1565123"/>
            <a:ext cx="8229600" cy="3029500"/>
          </a:xfrm>
        </p:spPr>
        <p:txBody>
          <a:bodyPr>
            <a:normAutofit/>
          </a:bodyPr>
          <a:lstStyle>
            <a:lvl1pPr marL="243000" marR="0" indent="-243000" algn="l" defTabSz="342900" rtl="0" eaLnBrk="1" fontAlgn="auto" latinLnBrk="0" hangingPunct="1">
              <a:lnSpc>
                <a:spcPct val="100000"/>
              </a:lnSpc>
              <a:spcBef>
                <a:spcPct val="20000"/>
              </a:spcBef>
              <a:spcAft>
                <a:spcPts val="0"/>
              </a:spcAft>
              <a:buClrTx/>
              <a:buSzTx/>
              <a:buFont typeface="Arial"/>
              <a:buChar char="•"/>
              <a:tabLst/>
              <a:defRPr sz="1500"/>
            </a:lvl1pPr>
            <a:lvl2pPr marL="459000" marR="0" indent="-216000" algn="l" defTabSz="342900" rtl="0" eaLnBrk="1" fontAlgn="auto" latinLnBrk="0" hangingPunct="1">
              <a:lnSpc>
                <a:spcPct val="100000"/>
              </a:lnSpc>
              <a:spcBef>
                <a:spcPct val="20000"/>
              </a:spcBef>
              <a:spcAft>
                <a:spcPts val="0"/>
              </a:spcAft>
              <a:buClrTx/>
              <a:buSzTx/>
              <a:buFont typeface="Arial"/>
              <a:buChar char="•"/>
              <a:tabLst/>
              <a:defRPr sz="1350"/>
            </a:lvl2pPr>
            <a:lvl3pPr marL="675000" marR="0" indent="-216000" algn="l" defTabSz="342900" rtl="0" eaLnBrk="1" fontAlgn="auto" latinLnBrk="0" hangingPunct="1">
              <a:lnSpc>
                <a:spcPct val="100000"/>
              </a:lnSpc>
              <a:spcBef>
                <a:spcPct val="20000"/>
              </a:spcBef>
              <a:spcAft>
                <a:spcPts val="0"/>
              </a:spcAft>
              <a:buClrTx/>
              <a:buSzTx/>
              <a:buFont typeface="Arial"/>
              <a:buChar char="•"/>
              <a:tabLst/>
              <a:defRPr sz="1200"/>
            </a:lvl3pPr>
            <a:lvl4pPr marL="864000" marR="0" indent="-189000" algn="l" defTabSz="342900" rtl="0" eaLnBrk="1" fontAlgn="auto" latinLnBrk="0" hangingPunct="1">
              <a:lnSpc>
                <a:spcPct val="100000"/>
              </a:lnSpc>
              <a:spcBef>
                <a:spcPct val="20000"/>
              </a:spcBef>
              <a:spcAft>
                <a:spcPts val="0"/>
              </a:spcAft>
              <a:buClrTx/>
              <a:buSzTx/>
              <a:buFont typeface="Arial"/>
              <a:buChar char="•"/>
              <a:tabLst/>
              <a:defRPr sz="1050"/>
            </a:lvl4pPr>
            <a:lvl5pPr marL="1053000" marR="0" indent="-189000" algn="l" defTabSz="342900" rtl="0" eaLnBrk="1" fontAlgn="auto" latinLnBrk="0" hangingPunct="1">
              <a:lnSpc>
                <a:spcPct val="100000"/>
              </a:lnSpc>
              <a:spcBef>
                <a:spcPct val="20000"/>
              </a:spcBef>
              <a:spcAft>
                <a:spcPts val="0"/>
              </a:spcAft>
              <a:buClrTx/>
              <a:buSzTx/>
              <a:buFont typeface="Arial"/>
              <a:buChar char="•"/>
              <a:tabLst/>
              <a:defRPr sz="1050"/>
            </a:lvl5pPr>
            <a:lvl6pPr>
              <a:defRPr sz="1350"/>
            </a:lvl6pPr>
            <a:lvl7pPr>
              <a:defRPr sz="1350"/>
            </a:lvl7pPr>
            <a:lvl8pPr>
              <a:defRPr sz="1350"/>
            </a:lvl8pPr>
            <a:lvl9pPr>
              <a:defRPr sz="135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nl-NL" noProof="0" dirty="0"/>
          </a:p>
        </p:txBody>
      </p:sp>
      <p:sp>
        <p:nvSpPr>
          <p:cNvPr id="4" name="Tijdelijke aanduiding voor voettekst 4"/>
          <p:cNvSpPr>
            <a:spLocks noGrp="1"/>
          </p:cNvSpPr>
          <p:nvPr>
            <p:ph type="ftr" sz="quarter" idx="10"/>
          </p:nvPr>
        </p:nvSpPr>
        <p:spPr/>
        <p:txBody>
          <a:bodyPr/>
          <a:lstStyle>
            <a:lvl1pPr>
              <a:defRPr/>
            </a:lvl1pPr>
          </a:lstStyle>
          <a:p>
            <a:pPr>
              <a:defRPr/>
            </a:pPr>
            <a:endParaRPr lang="nl-NL"/>
          </a:p>
        </p:txBody>
      </p:sp>
      <p:sp>
        <p:nvSpPr>
          <p:cNvPr id="5" name="Tijdelijke aanduiding voor dianummer 5"/>
          <p:cNvSpPr>
            <a:spLocks noGrp="1"/>
          </p:cNvSpPr>
          <p:nvPr>
            <p:ph type="sldNum" sz="quarter" idx="11"/>
          </p:nvPr>
        </p:nvSpPr>
        <p:spPr/>
        <p:txBody>
          <a:bodyPr/>
          <a:lstStyle>
            <a:lvl1pPr>
              <a:defRPr/>
            </a:lvl1pPr>
          </a:lstStyle>
          <a:p>
            <a:pPr>
              <a:defRPr/>
            </a:pPr>
            <a:fld id="{8AF13269-8C95-7047-AB78-085109AAD38C}" type="slidenum">
              <a:rPr lang="nl-NL" smtClean="0"/>
              <a:pPr>
                <a:defRPr/>
              </a:pPr>
              <a:t>‹#›</a:t>
            </a:fld>
            <a:endParaRPr lang="nl-NL"/>
          </a:p>
        </p:txBody>
      </p:sp>
    </p:spTree>
    <p:extLst>
      <p:ext uri="{BB962C8B-B14F-4D97-AF65-F5344CB8AC3E}">
        <p14:creationId xmlns:p14="http://schemas.microsoft.com/office/powerpoint/2010/main" val="5050154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tartdia-02">
    <p:spTree>
      <p:nvGrpSpPr>
        <p:cNvPr id="1" name=""/>
        <p:cNvGrpSpPr/>
        <p:nvPr/>
      </p:nvGrpSpPr>
      <p:grpSpPr>
        <a:xfrm>
          <a:off x="0" y="0"/>
          <a:ext cx="0" cy="0"/>
          <a:chOff x="0" y="0"/>
          <a:chExt cx="0" cy="0"/>
        </a:xfrm>
      </p:grpSpPr>
      <p:pic>
        <p:nvPicPr>
          <p:cNvPr id="8" name="Afbeelding 7">
            <a:extLst>
              <a:ext uri="{FF2B5EF4-FFF2-40B4-BE49-F238E27FC236}">
                <a16:creationId xmlns:a16="http://schemas.microsoft.com/office/drawing/2014/main" id="{452C3271-99C2-AA4C-8843-4DBD0118903B}"/>
              </a:ext>
            </a:extLst>
          </p:cNvPr>
          <p:cNvPicPr>
            <a:picLocks noChangeAspect="1"/>
          </p:cNvPicPr>
          <p:nvPr/>
        </p:nvPicPr>
        <p:blipFill>
          <a:blip r:embed="rId2"/>
          <a:srcRect/>
          <a:stretch/>
        </p:blipFill>
        <p:spPr>
          <a:xfrm>
            <a:off x="0" y="0"/>
            <a:ext cx="9144000" cy="5143500"/>
          </a:xfrm>
          <a:prstGeom prst="rect">
            <a:avLst/>
          </a:prstGeom>
        </p:spPr>
      </p:pic>
      <p:sp>
        <p:nvSpPr>
          <p:cNvPr id="4" name="Titel 3">
            <a:extLst>
              <a:ext uri="{FF2B5EF4-FFF2-40B4-BE49-F238E27FC236}">
                <a16:creationId xmlns:a16="http://schemas.microsoft.com/office/drawing/2014/main" id="{261A5538-FBAA-ED4F-B838-E1FFDA57453F}"/>
              </a:ext>
            </a:extLst>
          </p:cNvPr>
          <p:cNvSpPr>
            <a:spLocks noGrp="1"/>
          </p:cNvSpPr>
          <p:nvPr>
            <p:ph type="title"/>
          </p:nvPr>
        </p:nvSpPr>
        <p:spPr>
          <a:xfrm>
            <a:off x="323851" y="995081"/>
            <a:ext cx="5484282" cy="1108357"/>
          </a:xfrm>
        </p:spPr>
        <p:txBody>
          <a:bodyPr/>
          <a:lstStyle>
            <a:lvl1pPr>
              <a:defRPr>
                <a:solidFill>
                  <a:srgbClr val="25167A"/>
                </a:solidFill>
              </a:defRPr>
            </a:lvl1pPr>
          </a:lstStyle>
          <a:p>
            <a:r>
              <a:rPr lang="en-GB"/>
              <a:t>Click to edit Master title style</a:t>
            </a:r>
            <a:endParaRPr lang="nl-NL" dirty="0"/>
          </a:p>
        </p:txBody>
      </p:sp>
      <p:sp>
        <p:nvSpPr>
          <p:cNvPr id="7" name="Tijdelijke aanduiding voor tekst 6">
            <a:extLst>
              <a:ext uri="{FF2B5EF4-FFF2-40B4-BE49-F238E27FC236}">
                <a16:creationId xmlns:a16="http://schemas.microsoft.com/office/drawing/2014/main" id="{07B6FF56-E482-FB4C-8DE4-16A40C8C20F7}"/>
              </a:ext>
            </a:extLst>
          </p:cNvPr>
          <p:cNvSpPr>
            <a:spLocks noGrp="1"/>
          </p:cNvSpPr>
          <p:nvPr>
            <p:ph type="body" sz="quarter" idx="12"/>
          </p:nvPr>
        </p:nvSpPr>
        <p:spPr>
          <a:xfrm>
            <a:off x="323850" y="2103439"/>
            <a:ext cx="5481332" cy="468311"/>
          </a:xfrm>
        </p:spPr>
        <p:txBody>
          <a:bodyPr/>
          <a:lstStyle>
            <a:lvl1pPr marL="0" indent="0">
              <a:buClr>
                <a:schemeClr val="bg1"/>
              </a:buClr>
              <a:buFont typeface="Arial" panose="020B0604020202020204" pitchFamily="34" charset="0"/>
              <a:buNone/>
              <a:defRPr>
                <a:solidFill>
                  <a:srgbClr val="25167A"/>
                </a:solidFill>
              </a:defRPr>
            </a:lvl1pPr>
            <a:lvl2pPr marL="216000" indent="0">
              <a:buClr>
                <a:schemeClr val="bg1"/>
              </a:buClr>
              <a:buFont typeface="Arial" panose="020B0604020202020204" pitchFamily="34" charset="0"/>
              <a:buNone/>
              <a:defRPr>
                <a:solidFill>
                  <a:schemeClr val="bg1"/>
                </a:solidFill>
              </a:defRPr>
            </a:lvl2pPr>
            <a:lvl3pPr marL="432000" indent="0">
              <a:buClr>
                <a:schemeClr val="bg1"/>
              </a:buClr>
              <a:buFont typeface="Arial" panose="020B0604020202020204" pitchFamily="34" charset="0"/>
              <a:buNone/>
              <a:defRPr>
                <a:solidFill>
                  <a:schemeClr val="bg1"/>
                </a:solidFill>
              </a:defRPr>
            </a:lvl3pPr>
            <a:lvl4pPr marL="648000" indent="0">
              <a:buClr>
                <a:schemeClr val="bg1"/>
              </a:buClr>
              <a:buFont typeface="Arial" panose="020B0604020202020204" pitchFamily="34" charset="0"/>
              <a:buNone/>
              <a:defRPr>
                <a:solidFill>
                  <a:schemeClr val="bg1"/>
                </a:solidFill>
              </a:defRPr>
            </a:lvl4pPr>
            <a:lvl5pPr marL="864000" indent="0">
              <a:buClr>
                <a:schemeClr val="bg1"/>
              </a:buClr>
              <a:buFont typeface="Arial" panose="020B0604020202020204" pitchFamily="34" charset="0"/>
              <a:buNone/>
              <a:defRPr>
                <a:solidFill>
                  <a:schemeClr val="bg1"/>
                </a:solidFill>
              </a:defRPr>
            </a:lvl5pPr>
          </a:lstStyle>
          <a:p>
            <a:pPr lvl="0"/>
            <a:r>
              <a:rPr lang="en-GB"/>
              <a:t>Click to edit Master text styles</a:t>
            </a:r>
          </a:p>
        </p:txBody>
      </p:sp>
      <p:sp>
        <p:nvSpPr>
          <p:cNvPr id="6" name="Tijdelijke aanduiding voor tekst 6">
            <a:extLst>
              <a:ext uri="{FF2B5EF4-FFF2-40B4-BE49-F238E27FC236}">
                <a16:creationId xmlns:a16="http://schemas.microsoft.com/office/drawing/2014/main" id="{CB139574-2387-A149-BF89-1740A5E685A1}"/>
              </a:ext>
            </a:extLst>
          </p:cNvPr>
          <p:cNvSpPr>
            <a:spLocks noGrp="1"/>
          </p:cNvSpPr>
          <p:nvPr>
            <p:ph type="body" sz="quarter" idx="13" hasCustomPrompt="1"/>
          </p:nvPr>
        </p:nvSpPr>
        <p:spPr>
          <a:xfrm>
            <a:off x="323850" y="3903870"/>
            <a:ext cx="5481332" cy="305682"/>
          </a:xfrm>
        </p:spPr>
        <p:txBody>
          <a:bodyPr>
            <a:normAutofit/>
          </a:bodyPr>
          <a:lstStyle>
            <a:lvl1pPr marL="0" indent="0">
              <a:buClr>
                <a:schemeClr val="bg1"/>
              </a:buClr>
              <a:buFont typeface="Arial" panose="020B0604020202020204" pitchFamily="34" charset="0"/>
              <a:buNone/>
              <a:defRPr sz="900">
                <a:solidFill>
                  <a:srgbClr val="25167A"/>
                </a:solidFill>
              </a:defRPr>
            </a:lvl1pPr>
            <a:lvl2pPr marL="216000" indent="0">
              <a:buClr>
                <a:schemeClr val="bg1"/>
              </a:buClr>
              <a:buFont typeface="Arial" panose="020B0604020202020204" pitchFamily="34" charset="0"/>
              <a:buNone/>
              <a:defRPr>
                <a:solidFill>
                  <a:schemeClr val="bg1"/>
                </a:solidFill>
              </a:defRPr>
            </a:lvl2pPr>
            <a:lvl3pPr marL="432000" indent="0">
              <a:buClr>
                <a:schemeClr val="bg1"/>
              </a:buClr>
              <a:buFont typeface="Arial" panose="020B0604020202020204" pitchFamily="34" charset="0"/>
              <a:buNone/>
              <a:defRPr>
                <a:solidFill>
                  <a:schemeClr val="bg1"/>
                </a:solidFill>
              </a:defRPr>
            </a:lvl3pPr>
            <a:lvl4pPr marL="648000" indent="0">
              <a:buClr>
                <a:schemeClr val="bg1"/>
              </a:buClr>
              <a:buFont typeface="Arial" panose="020B0604020202020204" pitchFamily="34" charset="0"/>
              <a:buNone/>
              <a:defRPr>
                <a:solidFill>
                  <a:schemeClr val="bg1"/>
                </a:solidFill>
              </a:defRPr>
            </a:lvl4pPr>
            <a:lvl5pPr marL="864000" indent="0">
              <a:buClr>
                <a:schemeClr val="bg1"/>
              </a:buClr>
              <a:buFont typeface="Arial" panose="020B0604020202020204" pitchFamily="34" charset="0"/>
              <a:buNone/>
              <a:defRPr>
                <a:solidFill>
                  <a:schemeClr val="bg1"/>
                </a:solidFill>
              </a:defRPr>
            </a:lvl5pPr>
          </a:lstStyle>
          <a:p>
            <a:pPr lvl="0"/>
            <a:r>
              <a:rPr lang="nl-NL" dirty="0"/>
              <a:t>Naam: N. Achternaam</a:t>
            </a:r>
          </a:p>
          <a:p>
            <a:pPr lvl="0"/>
            <a:r>
              <a:rPr lang="nl-NL" dirty="0"/>
              <a:t>Datum: 00-00-0000</a:t>
            </a:r>
          </a:p>
        </p:txBody>
      </p:sp>
      <p:pic>
        <p:nvPicPr>
          <p:cNvPr id="11" name="Afbeelding 10">
            <a:extLst>
              <a:ext uri="{FF2B5EF4-FFF2-40B4-BE49-F238E27FC236}">
                <a16:creationId xmlns:a16="http://schemas.microsoft.com/office/drawing/2014/main" id="{1C8F4B79-BD4E-2F4C-B044-962D1C582AFE}"/>
              </a:ext>
            </a:extLst>
          </p:cNvPr>
          <p:cNvPicPr>
            <a:picLocks noChangeAspect="1"/>
          </p:cNvPicPr>
          <p:nvPr/>
        </p:nvPicPr>
        <p:blipFill>
          <a:blip r:embed="rId3"/>
          <a:srcRect/>
          <a:stretch/>
        </p:blipFill>
        <p:spPr>
          <a:xfrm>
            <a:off x="7270525" y="4524301"/>
            <a:ext cx="1873473" cy="619199"/>
          </a:xfrm>
          <a:prstGeom prst="rect">
            <a:avLst/>
          </a:prstGeom>
        </p:spPr>
      </p:pic>
      <p:sp>
        <p:nvSpPr>
          <p:cNvPr id="12" name="Tijdelijke aanduiding voor afbeelding 13">
            <a:extLst>
              <a:ext uri="{FF2B5EF4-FFF2-40B4-BE49-F238E27FC236}">
                <a16:creationId xmlns:a16="http://schemas.microsoft.com/office/drawing/2014/main" id="{6AA7243F-9419-6942-9F79-A31147055FAD}"/>
              </a:ext>
            </a:extLst>
          </p:cNvPr>
          <p:cNvSpPr>
            <a:spLocks noGrp="1"/>
          </p:cNvSpPr>
          <p:nvPr>
            <p:ph type="pic" sz="quarter" idx="14"/>
          </p:nvPr>
        </p:nvSpPr>
        <p:spPr>
          <a:xfrm>
            <a:off x="6271200" y="0"/>
            <a:ext cx="2872800" cy="619200"/>
          </a:xfrm>
        </p:spPr>
        <p:txBody>
          <a:bodyPr/>
          <a:lstStyle>
            <a:lvl1pPr marL="0" indent="0">
              <a:buNone/>
              <a:defRPr/>
            </a:lvl1pPr>
          </a:lstStyle>
          <a:p>
            <a:r>
              <a:rPr lang="en-GB"/>
              <a:t>Click icon to add picture</a:t>
            </a:r>
            <a:endParaRPr lang="nl-NL" dirty="0"/>
          </a:p>
        </p:txBody>
      </p:sp>
    </p:spTree>
    <p:extLst>
      <p:ext uri="{BB962C8B-B14F-4D97-AF65-F5344CB8AC3E}">
        <p14:creationId xmlns:p14="http://schemas.microsoft.com/office/powerpoint/2010/main" val="3180390829"/>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tartdia-03">
    <p:spTree>
      <p:nvGrpSpPr>
        <p:cNvPr id="1" name=""/>
        <p:cNvGrpSpPr/>
        <p:nvPr/>
      </p:nvGrpSpPr>
      <p:grpSpPr>
        <a:xfrm>
          <a:off x="0" y="0"/>
          <a:ext cx="0" cy="0"/>
          <a:chOff x="0" y="0"/>
          <a:chExt cx="0" cy="0"/>
        </a:xfrm>
      </p:grpSpPr>
      <p:sp>
        <p:nvSpPr>
          <p:cNvPr id="16" name="Tijdelijke aanduiding voor afbeelding 15">
            <a:extLst>
              <a:ext uri="{FF2B5EF4-FFF2-40B4-BE49-F238E27FC236}">
                <a16:creationId xmlns:a16="http://schemas.microsoft.com/office/drawing/2014/main" id="{53865B02-C372-3B4F-99F4-DC48043FCE52}"/>
              </a:ext>
            </a:extLst>
          </p:cNvPr>
          <p:cNvSpPr>
            <a:spLocks noGrp="1"/>
          </p:cNvSpPr>
          <p:nvPr>
            <p:ph type="pic" sz="quarter" idx="15"/>
          </p:nvPr>
        </p:nvSpPr>
        <p:spPr>
          <a:xfrm>
            <a:off x="4572000" y="640800"/>
            <a:ext cx="4572000" cy="3859200"/>
          </a:xfrm>
        </p:spPr>
        <p:txBody>
          <a:bodyPr/>
          <a:lstStyle/>
          <a:p>
            <a:r>
              <a:rPr lang="en-GB"/>
              <a:t>Click icon to add picture</a:t>
            </a:r>
            <a:endParaRPr lang="nl-NL" dirty="0"/>
          </a:p>
        </p:txBody>
      </p:sp>
      <p:sp>
        <p:nvSpPr>
          <p:cNvPr id="8" name="Rechthoek 7">
            <a:extLst>
              <a:ext uri="{FF2B5EF4-FFF2-40B4-BE49-F238E27FC236}">
                <a16:creationId xmlns:a16="http://schemas.microsoft.com/office/drawing/2014/main" id="{7556CDDB-3142-4B4F-8725-BFCD85DD8BE2}"/>
              </a:ext>
            </a:extLst>
          </p:cNvPr>
          <p:cNvSpPr>
            <a:spLocks noChangeAspect="1"/>
          </p:cNvSpPr>
          <p:nvPr/>
        </p:nvSpPr>
        <p:spPr>
          <a:xfrm>
            <a:off x="0" y="639255"/>
            <a:ext cx="4572000" cy="3859200"/>
          </a:xfrm>
          <a:prstGeom prst="rect">
            <a:avLst/>
          </a:prstGeom>
          <a:solidFill>
            <a:srgbClr val="25167A"/>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nl-NL">
              <a:solidFill>
                <a:srgbClr val="25167A"/>
              </a:solidFill>
            </a:endParaRPr>
          </a:p>
        </p:txBody>
      </p:sp>
      <p:sp>
        <p:nvSpPr>
          <p:cNvPr id="4" name="Titel 3">
            <a:extLst>
              <a:ext uri="{FF2B5EF4-FFF2-40B4-BE49-F238E27FC236}">
                <a16:creationId xmlns:a16="http://schemas.microsoft.com/office/drawing/2014/main" id="{261A5538-FBAA-ED4F-B838-E1FFDA57453F}"/>
              </a:ext>
            </a:extLst>
          </p:cNvPr>
          <p:cNvSpPr>
            <a:spLocks noGrp="1"/>
          </p:cNvSpPr>
          <p:nvPr>
            <p:ph type="title"/>
          </p:nvPr>
        </p:nvSpPr>
        <p:spPr>
          <a:xfrm>
            <a:off x="323852" y="995081"/>
            <a:ext cx="3997628" cy="1108357"/>
          </a:xfrm>
        </p:spPr>
        <p:txBody>
          <a:bodyPr/>
          <a:lstStyle>
            <a:lvl1pPr>
              <a:defRPr>
                <a:solidFill>
                  <a:schemeClr val="bg1"/>
                </a:solidFill>
              </a:defRPr>
            </a:lvl1pPr>
          </a:lstStyle>
          <a:p>
            <a:r>
              <a:rPr lang="en-GB"/>
              <a:t>Click to edit Master title style</a:t>
            </a:r>
            <a:endParaRPr lang="nl-NL" dirty="0"/>
          </a:p>
        </p:txBody>
      </p:sp>
      <p:sp>
        <p:nvSpPr>
          <p:cNvPr id="7" name="Tijdelijke aanduiding voor tekst 6">
            <a:extLst>
              <a:ext uri="{FF2B5EF4-FFF2-40B4-BE49-F238E27FC236}">
                <a16:creationId xmlns:a16="http://schemas.microsoft.com/office/drawing/2014/main" id="{07B6FF56-E482-FB4C-8DE4-16A40C8C20F7}"/>
              </a:ext>
            </a:extLst>
          </p:cNvPr>
          <p:cNvSpPr>
            <a:spLocks noGrp="1"/>
          </p:cNvSpPr>
          <p:nvPr>
            <p:ph type="body" sz="quarter" idx="12"/>
          </p:nvPr>
        </p:nvSpPr>
        <p:spPr>
          <a:xfrm>
            <a:off x="323850" y="2103439"/>
            <a:ext cx="3997629" cy="468311"/>
          </a:xfrm>
        </p:spPr>
        <p:txBody>
          <a:bodyPr/>
          <a:lstStyle>
            <a:lvl1pPr marL="0" indent="0">
              <a:buClr>
                <a:schemeClr val="bg1"/>
              </a:buClr>
              <a:buFont typeface="Arial" panose="020B0604020202020204" pitchFamily="34" charset="0"/>
              <a:buNone/>
              <a:defRPr>
                <a:solidFill>
                  <a:schemeClr val="bg1"/>
                </a:solidFill>
              </a:defRPr>
            </a:lvl1pPr>
            <a:lvl2pPr marL="216000" indent="0">
              <a:buClr>
                <a:schemeClr val="bg1"/>
              </a:buClr>
              <a:buFont typeface="Arial" panose="020B0604020202020204" pitchFamily="34" charset="0"/>
              <a:buNone/>
              <a:defRPr>
                <a:solidFill>
                  <a:schemeClr val="bg1"/>
                </a:solidFill>
              </a:defRPr>
            </a:lvl2pPr>
            <a:lvl3pPr marL="432000" indent="0">
              <a:buClr>
                <a:schemeClr val="bg1"/>
              </a:buClr>
              <a:buFont typeface="Arial" panose="020B0604020202020204" pitchFamily="34" charset="0"/>
              <a:buNone/>
              <a:defRPr>
                <a:solidFill>
                  <a:schemeClr val="bg1"/>
                </a:solidFill>
              </a:defRPr>
            </a:lvl3pPr>
            <a:lvl4pPr marL="648000" indent="0">
              <a:buClr>
                <a:schemeClr val="bg1"/>
              </a:buClr>
              <a:buFont typeface="Arial" panose="020B0604020202020204" pitchFamily="34" charset="0"/>
              <a:buNone/>
              <a:defRPr>
                <a:solidFill>
                  <a:schemeClr val="bg1"/>
                </a:solidFill>
              </a:defRPr>
            </a:lvl4pPr>
            <a:lvl5pPr marL="864000" indent="0">
              <a:buClr>
                <a:schemeClr val="bg1"/>
              </a:buClr>
              <a:buFont typeface="Arial" panose="020B0604020202020204" pitchFamily="34" charset="0"/>
              <a:buNone/>
              <a:defRPr>
                <a:solidFill>
                  <a:schemeClr val="bg1"/>
                </a:solidFill>
              </a:defRPr>
            </a:lvl5pPr>
          </a:lstStyle>
          <a:p>
            <a:pPr lvl="0"/>
            <a:r>
              <a:rPr lang="en-GB"/>
              <a:t>Click to edit Master text styles</a:t>
            </a:r>
          </a:p>
        </p:txBody>
      </p:sp>
      <p:sp>
        <p:nvSpPr>
          <p:cNvPr id="11" name="Tijdelijke aanduiding voor tekst 6">
            <a:extLst>
              <a:ext uri="{FF2B5EF4-FFF2-40B4-BE49-F238E27FC236}">
                <a16:creationId xmlns:a16="http://schemas.microsoft.com/office/drawing/2014/main" id="{A5FC0E7E-E23C-BC40-B810-FBCAC19629D4}"/>
              </a:ext>
            </a:extLst>
          </p:cNvPr>
          <p:cNvSpPr>
            <a:spLocks noGrp="1"/>
          </p:cNvSpPr>
          <p:nvPr>
            <p:ph type="body" sz="quarter" idx="13" hasCustomPrompt="1"/>
          </p:nvPr>
        </p:nvSpPr>
        <p:spPr>
          <a:xfrm>
            <a:off x="323850" y="3903870"/>
            <a:ext cx="3997629" cy="305682"/>
          </a:xfrm>
        </p:spPr>
        <p:txBody>
          <a:bodyPr>
            <a:normAutofit/>
          </a:bodyPr>
          <a:lstStyle>
            <a:lvl1pPr marL="0" indent="0">
              <a:buClr>
                <a:schemeClr val="bg1"/>
              </a:buClr>
              <a:buFont typeface="Arial" panose="020B0604020202020204" pitchFamily="34" charset="0"/>
              <a:buNone/>
              <a:defRPr sz="900">
                <a:solidFill>
                  <a:schemeClr val="bg1"/>
                </a:solidFill>
              </a:defRPr>
            </a:lvl1pPr>
            <a:lvl2pPr marL="216000" indent="0">
              <a:buClr>
                <a:schemeClr val="bg1"/>
              </a:buClr>
              <a:buFont typeface="Arial" panose="020B0604020202020204" pitchFamily="34" charset="0"/>
              <a:buNone/>
              <a:defRPr>
                <a:solidFill>
                  <a:schemeClr val="bg1"/>
                </a:solidFill>
              </a:defRPr>
            </a:lvl2pPr>
            <a:lvl3pPr marL="432000" indent="0">
              <a:buClr>
                <a:schemeClr val="bg1"/>
              </a:buClr>
              <a:buFont typeface="Arial" panose="020B0604020202020204" pitchFamily="34" charset="0"/>
              <a:buNone/>
              <a:defRPr>
                <a:solidFill>
                  <a:schemeClr val="bg1"/>
                </a:solidFill>
              </a:defRPr>
            </a:lvl3pPr>
            <a:lvl4pPr marL="648000" indent="0">
              <a:buClr>
                <a:schemeClr val="bg1"/>
              </a:buClr>
              <a:buFont typeface="Arial" panose="020B0604020202020204" pitchFamily="34" charset="0"/>
              <a:buNone/>
              <a:defRPr>
                <a:solidFill>
                  <a:schemeClr val="bg1"/>
                </a:solidFill>
              </a:defRPr>
            </a:lvl4pPr>
            <a:lvl5pPr marL="864000" indent="0">
              <a:buClr>
                <a:schemeClr val="bg1"/>
              </a:buClr>
              <a:buFont typeface="Arial" panose="020B0604020202020204" pitchFamily="34" charset="0"/>
              <a:buNone/>
              <a:defRPr>
                <a:solidFill>
                  <a:schemeClr val="bg1"/>
                </a:solidFill>
              </a:defRPr>
            </a:lvl5pPr>
          </a:lstStyle>
          <a:p>
            <a:pPr lvl="0"/>
            <a:r>
              <a:rPr lang="nl-NL" dirty="0"/>
              <a:t>Naam: N. Achternaam</a:t>
            </a:r>
          </a:p>
          <a:p>
            <a:pPr lvl="0"/>
            <a:r>
              <a:rPr lang="nl-NL" dirty="0"/>
              <a:t>Datum: 00-00-0000</a:t>
            </a:r>
          </a:p>
        </p:txBody>
      </p:sp>
      <p:pic>
        <p:nvPicPr>
          <p:cNvPr id="14" name="Afbeelding 13">
            <a:extLst>
              <a:ext uri="{FF2B5EF4-FFF2-40B4-BE49-F238E27FC236}">
                <a16:creationId xmlns:a16="http://schemas.microsoft.com/office/drawing/2014/main" id="{96169777-1A93-AC41-BCCC-3B3AD71B906A}"/>
              </a:ext>
            </a:extLst>
          </p:cNvPr>
          <p:cNvPicPr>
            <a:picLocks noChangeAspect="1"/>
          </p:cNvPicPr>
          <p:nvPr/>
        </p:nvPicPr>
        <p:blipFill>
          <a:blip r:embed="rId2"/>
          <a:srcRect/>
          <a:stretch/>
        </p:blipFill>
        <p:spPr>
          <a:xfrm>
            <a:off x="7270525" y="4524301"/>
            <a:ext cx="1873473" cy="619199"/>
          </a:xfrm>
          <a:prstGeom prst="rect">
            <a:avLst/>
          </a:prstGeom>
        </p:spPr>
      </p:pic>
      <p:sp>
        <p:nvSpPr>
          <p:cNvPr id="15" name="Tijdelijke aanduiding voor afbeelding 13">
            <a:extLst>
              <a:ext uri="{FF2B5EF4-FFF2-40B4-BE49-F238E27FC236}">
                <a16:creationId xmlns:a16="http://schemas.microsoft.com/office/drawing/2014/main" id="{F30D1054-1FCF-A04B-ACA5-95BCF9CCCC85}"/>
              </a:ext>
            </a:extLst>
          </p:cNvPr>
          <p:cNvSpPr>
            <a:spLocks noGrp="1"/>
          </p:cNvSpPr>
          <p:nvPr>
            <p:ph type="pic" sz="quarter" idx="14"/>
          </p:nvPr>
        </p:nvSpPr>
        <p:spPr>
          <a:xfrm>
            <a:off x="6271200" y="0"/>
            <a:ext cx="2872800" cy="619200"/>
          </a:xfrm>
        </p:spPr>
        <p:txBody>
          <a:bodyPr/>
          <a:lstStyle>
            <a:lvl1pPr marL="0" indent="0">
              <a:buNone/>
              <a:defRPr/>
            </a:lvl1pPr>
          </a:lstStyle>
          <a:p>
            <a:r>
              <a:rPr lang="en-GB"/>
              <a:t>Click icon to add picture</a:t>
            </a:r>
            <a:endParaRPr lang="nl-NL" dirty="0"/>
          </a:p>
        </p:txBody>
      </p:sp>
    </p:spTree>
    <p:extLst>
      <p:ext uri="{BB962C8B-B14F-4D97-AF65-F5344CB8AC3E}">
        <p14:creationId xmlns:p14="http://schemas.microsoft.com/office/powerpoint/2010/main" val="2570271834"/>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eldia -01">
    <p:bg>
      <p:bgPr>
        <a:solidFill>
          <a:schemeClr val="bg1"/>
        </a:solidFill>
        <a:effectLst/>
      </p:bgPr>
    </p:bg>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39747375-E943-3F4A-A364-C2E9609ED9E0}"/>
              </a:ext>
            </a:extLst>
          </p:cNvPr>
          <p:cNvPicPr>
            <a:picLocks noChangeAspect="1"/>
          </p:cNvPicPr>
          <p:nvPr/>
        </p:nvPicPr>
        <p:blipFill>
          <a:blip r:embed="rId2"/>
          <a:srcRect/>
          <a:stretch/>
        </p:blipFill>
        <p:spPr>
          <a:xfrm>
            <a:off x="0" y="0"/>
            <a:ext cx="9144000" cy="5143500"/>
          </a:xfrm>
          <a:prstGeom prst="rect">
            <a:avLst/>
          </a:prstGeom>
        </p:spPr>
      </p:pic>
      <p:sp>
        <p:nvSpPr>
          <p:cNvPr id="14" name="Titel 3">
            <a:extLst>
              <a:ext uri="{FF2B5EF4-FFF2-40B4-BE49-F238E27FC236}">
                <a16:creationId xmlns:a16="http://schemas.microsoft.com/office/drawing/2014/main" id="{03602AD6-01FB-1649-AD9D-FA7C710BF663}"/>
              </a:ext>
            </a:extLst>
          </p:cNvPr>
          <p:cNvSpPr>
            <a:spLocks noGrp="1"/>
          </p:cNvSpPr>
          <p:nvPr>
            <p:ph type="title"/>
          </p:nvPr>
        </p:nvSpPr>
        <p:spPr>
          <a:xfrm>
            <a:off x="323849" y="995081"/>
            <a:ext cx="5484283" cy="1108357"/>
          </a:xfrm>
        </p:spPr>
        <p:txBody>
          <a:bodyPr/>
          <a:lstStyle>
            <a:lvl1pPr>
              <a:defRPr>
                <a:solidFill>
                  <a:schemeClr val="bg1"/>
                </a:solidFill>
              </a:defRPr>
            </a:lvl1pPr>
          </a:lstStyle>
          <a:p>
            <a:r>
              <a:rPr lang="en-GB"/>
              <a:t>Click to edit Master title style</a:t>
            </a:r>
            <a:endParaRPr lang="nl-NL" dirty="0"/>
          </a:p>
        </p:txBody>
      </p:sp>
      <p:sp>
        <p:nvSpPr>
          <p:cNvPr id="15" name="Tijdelijke aanduiding voor tekst 6">
            <a:extLst>
              <a:ext uri="{FF2B5EF4-FFF2-40B4-BE49-F238E27FC236}">
                <a16:creationId xmlns:a16="http://schemas.microsoft.com/office/drawing/2014/main" id="{9F8AF7CA-6D0E-9549-8B9D-FE69F3BD315B}"/>
              </a:ext>
            </a:extLst>
          </p:cNvPr>
          <p:cNvSpPr>
            <a:spLocks noGrp="1"/>
          </p:cNvSpPr>
          <p:nvPr>
            <p:ph type="body" sz="quarter" idx="12"/>
          </p:nvPr>
        </p:nvSpPr>
        <p:spPr>
          <a:xfrm>
            <a:off x="323849" y="2103439"/>
            <a:ext cx="5484283" cy="468312"/>
          </a:xfrm>
        </p:spPr>
        <p:txBody>
          <a:bodyPr/>
          <a:lstStyle>
            <a:lvl1pPr marL="0" indent="0">
              <a:buClr>
                <a:schemeClr val="bg1"/>
              </a:buClr>
              <a:buNone/>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GB"/>
              <a:t>Click to edit Master text styles</a:t>
            </a:r>
          </a:p>
        </p:txBody>
      </p:sp>
      <p:sp>
        <p:nvSpPr>
          <p:cNvPr id="2" name="Tijdelijke aanduiding voor voettekst 1">
            <a:extLst>
              <a:ext uri="{FF2B5EF4-FFF2-40B4-BE49-F238E27FC236}">
                <a16:creationId xmlns:a16="http://schemas.microsoft.com/office/drawing/2014/main" id="{89984AE3-7D21-634F-BB5D-ACD345F47C34}"/>
              </a:ext>
            </a:extLst>
          </p:cNvPr>
          <p:cNvSpPr>
            <a:spLocks noGrp="1"/>
          </p:cNvSpPr>
          <p:nvPr>
            <p:ph type="ftr" sz="quarter" idx="13"/>
          </p:nvPr>
        </p:nvSpPr>
        <p:spPr/>
        <p:txBody>
          <a:bodyPr/>
          <a:lstStyle/>
          <a:p>
            <a:pPr>
              <a:defRPr/>
            </a:pPr>
            <a:r>
              <a:rPr lang="nl-NL"/>
              <a:t>Titel presentatie</a:t>
            </a:r>
            <a:endParaRPr lang="nl-NL" dirty="0"/>
          </a:p>
        </p:txBody>
      </p:sp>
      <p:sp>
        <p:nvSpPr>
          <p:cNvPr id="3" name="Tijdelijke aanduiding voor dianummer 2">
            <a:extLst>
              <a:ext uri="{FF2B5EF4-FFF2-40B4-BE49-F238E27FC236}">
                <a16:creationId xmlns:a16="http://schemas.microsoft.com/office/drawing/2014/main" id="{18D17EF6-3624-1E47-8EBA-9CFBC6388BF2}"/>
              </a:ext>
            </a:extLst>
          </p:cNvPr>
          <p:cNvSpPr>
            <a:spLocks noGrp="1"/>
          </p:cNvSpPr>
          <p:nvPr>
            <p:ph type="sldNum" sz="quarter" idx="14"/>
          </p:nvPr>
        </p:nvSpPr>
        <p:spPr/>
        <p:txBody>
          <a:bodyPr/>
          <a:lstStyle/>
          <a:p>
            <a:fld id="{49004725-3891-F142-B776-4F4F06198762}" type="slidenum">
              <a:rPr lang="nl-NL" smtClean="0"/>
              <a:pPr/>
              <a:t>‹#›</a:t>
            </a:fld>
            <a:endParaRPr lang="nl-NL" dirty="0"/>
          </a:p>
        </p:txBody>
      </p:sp>
      <p:pic>
        <p:nvPicPr>
          <p:cNvPr id="10" name="Afbeelding 9">
            <a:extLst>
              <a:ext uri="{FF2B5EF4-FFF2-40B4-BE49-F238E27FC236}">
                <a16:creationId xmlns:a16="http://schemas.microsoft.com/office/drawing/2014/main" id="{6E12549B-A758-2F47-BDFF-31F8D9B10C0E}"/>
              </a:ext>
            </a:extLst>
          </p:cNvPr>
          <p:cNvPicPr>
            <a:picLocks noChangeAspect="1"/>
          </p:cNvPicPr>
          <p:nvPr/>
        </p:nvPicPr>
        <p:blipFill>
          <a:blip r:embed="rId3"/>
          <a:srcRect/>
          <a:stretch/>
        </p:blipFill>
        <p:spPr>
          <a:xfrm>
            <a:off x="7270525" y="4524301"/>
            <a:ext cx="1873473" cy="619199"/>
          </a:xfrm>
          <a:prstGeom prst="rect">
            <a:avLst/>
          </a:prstGeom>
        </p:spPr>
      </p:pic>
      <p:sp>
        <p:nvSpPr>
          <p:cNvPr id="11" name="Tijdelijke aanduiding voor afbeelding 13">
            <a:extLst>
              <a:ext uri="{FF2B5EF4-FFF2-40B4-BE49-F238E27FC236}">
                <a16:creationId xmlns:a16="http://schemas.microsoft.com/office/drawing/2014/main" id="{181D4972-5E25-8F4D-A13D-4F9DD99B7ADF}"/>
              </a:ext>
            </a:extLst>
          </p:cNvPr>
          <p:cNvSpPr>
            <a:spLocks noGrp="1"/>
          </p:cNvSpPr>
          <p:nvPr>
            <p:ph type="pic" sz="quarter" idx="15"/>
          </p:nvPr>
        </p:nvSpPr>
        <p:spPr>
          <a:xfrm>
            <a:off x="6271200" y="0"/>
            <a:ext cx="2872800" cy="619200"/>
          </a:xfrm>
        </p:spPr>
        <p:txBody>
          <a:bodyPr/>
          <a:lstStyle>
            <a:lvl1pPr marL="0" indent="0">
              <a:buNone/>
              <a:defRPr/>
            </a:lvl1pPr>
          </a:lstStyle>
          <a:p>
            <a:r>
              <a:rPr lang="en-GB"/>
              <a:t>Click icon to add picture</a:t>
            </a:r>
            <a:endParaRPr lang="nl-NL"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eldia-02">
    <p:bg>
      <p:bgPr>
        <a:solidFill>
          <a:schemeClr val="bg1"/>
        </a:solidFill>
        <a:effectLst/>
      </p:bgPr>
    </p:bg>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39747375-E943-3F4A-A364-C2E9609ED9E0}"/>
              </a:ext>
            </a:extLst>
          </p:cNvPr>
          <p:cNvPicPr>
            <a:picLocks noChangeAspect="1"/>
          </p:cNvPicPr>
          <p:nvPr/>
        </p:nvPicPr>
        <p:blipFill>
          <a:blip r:embed="rId2"/>
          <a:srcRect/>
          <a:stretch/>
        </p:blipFill>
        <p:spPr>
          <a:xfrm>
            <a:off x="0" y="0"/>
            <a:ext cx="9144000" cy="5143500"/>
          </a:xfrm>
          <a:prstGeom prst="rect">
            <a:avLst/>
          </a:prstGeom>
        </p:spPr>
      </p:pic>
      <p:sp>
        <p:nvSpPr>
          <p:cNvPr id="14" name="Titel 3">
            <a:extLst>
              <a:ext uri="{FF2B5EF4-FFF2-40B4-BE49-F238E27FC236}">
                <a16:creationId xmlns:a16="http://schemas.microsoft.com/office/drawing/2014/main" id="{03602AD6-01FB-1649-AD9D-FA7C710BF663}"/>
              </a:ext>
            </a:extLst>
          </p:cNvPr>
          <p:cNvSpPr>
            <a:spLocks noGrp="1"/>
          </p:cNvSpPr>
          <p:nvPr>
            <p:ph type="title"/>
          </p:nvPr>
        </p:nvSpPr>
        <p:spPr>
          <a:xfrm>
            <a:off x="323849" y="995081"/>
            <a:ext cx="5484283" cy="1108357"/>
          </a:xfrm>
        </p:spPr>
        <p:txBody>
          <a:bodyPr/>
          <a:lstStyle>
            <a:lvl1pPr>
              <a:defRPr>
                <a:solidFill>
                  <a:srgbClr val="25167A"/>
                </a:solidFill>
              </a:defRPr>
            </a:lvl1pPr>
          </a:lstStyle>
          <a:p>
            <a:r>
              <a:rPr lang="en-GB"/>
              <a:t>Click to edit Master title style</a:t>
            </a:r>
            <a:endParaRPr lang="nl-NL" dirty="0"/>
          </a:p>
        </p:txBody>
      </p:sp>
      <p:sp>
        <p:nvSpPr>
          <p:cNvPr id="15" name="Tijdelijke aanduiding voor tekst 6">
            <a:extLst>
              <a:ext uri="{FF2B5EF4-FFF2-40B4-BE49-F238E27FC236}">
                <a16:creationId xmlns:a16="http://schemas.microsoft.com/office/drawing/2014/main" id="{9F8AF7CA-6D0E-9549-8B9D-FE69F3BD315B}"/>
              </a:ext>
            </a:extLst>
          </p:cNvPr>
          <p:cNvSpPr>
            <a:spLocks noGrp="1"/>
          </p:cNvSpPr>
          <p:nvPr>
            <p:ph type="body" sz="quarter" idx="12"/>
          </p:nvPr>
        </p:nvSpPr>
        <p:spPr>
          <a:xfrm>
            <a:off x="323849" y="2103439"/>
            <a:ext cx="5484283" cy="468312"/>
          </a:xfrm>
        </p:spPr>
        <p:txBody>
          <a:bodyPr/>
          <a:lstStyle>
            <a:lvl1pPr marL="0" indent="0">
              <a:buClr>
                <a:schemeClr val="bg1"/>
              </a:buClr>
              <a:buNone/>
              <a:defRPr>
                <a:solidFill>
                  <a:srgbClr val="25167A"/>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GB"/>
              <a:t>Click to edit Master text styles</a:t>
            </a:r>
          </a:p>
        </p:txBody>
      </p:sp>
      <p:sp>
        <p:nvSpPr>
          <p:cNvPr id="2" name="Tijdelijke aanduiding voor voettekst 1">
            <a:extLst>
              <a:ext uri="{FF2B5EF4-FFF2-40B4-BE49-F238E27FC236}">
                <a16:creationId xmlns:a16="http://schemas.microsoft.com/office/drawing/2014/main" id="{89984AE3-7D21-634F-BB5D-ACD345F47C34}"/>
              </a:ext>
            </a:extLst>
          </p:cNvPr>
          <p:cNvSpPr>
            <a:spLocks noGrp="1"/>
          </p:cNvSpPr>
          <p:nvPr>
            <p:ph type="ftr" sz="quarter" idx="13"/>
          </p:nvPr>
        </p:nvSpPr>
        <p:spPr/>
        <p:txBody>
          <a:bodyPr/>
          <a:lstStyle/>
          <a:p>
            <a:pPr>
              <a:defRPr/>
            </a:pPr>
            <a:r>
              <a:rPr lang="nl-NL"/>
              <a:t>Titel presentatie</a:t>
            </a:r>
            <a:endParaRPr lang="nl-NL" dirty="0"/>
          </a:p>
        </p:txBody>
      </p:sp>
      <p:sp>
        <p:nvSpPr>
          <p:cNvPr id="3" name="Tijdelijke aanduiding voor dianummer 2">
            <a:extLst>
              <a:ext uri="{FF2B5EF4-FFF2-40B4-BE49-F238E27FC236}">
                <a16:creationId xmlns:a16="http://schemas.microsoft.com/office/drawing/2014/main" id="{18D17EF6-3624-1E47-8EBA-9CFBC6388BF2}"/>
              </a:ext>
            </a:extLst>
          </p:cNvPr>
          <p:cNvSpPr>
            <a:spLocks noGrp="1"/>
          </p:cNvSpPr>
          <p:nvPr>
            <p:ph type="sldNum" sz="quarter" idx="14"/>
          </p:nvPr>
        </p:nvSpPr>
        <p:spPr/>
        <p:txBody>
          <a:bodyPr/>
          <a:lstStyle/>
          <a:p>
            <a:fld id="{49004725-3891-F142-B776-4F4F06198762}" type="slidenum">
              <a:rPr lang="nl-NL" smtClean="0"/>
              <a:pPr/>
              <a:t>‹#›</a:t>
            </a:fld>
            <a:endParaRPr lang="nl-NL" dirty="0"/>
          </a:p>
        </p:txBody>
      </p:sp>
      <p:pic>
        <p:nvPicPr>
          <p:cNvPr id="9" name="Afbeelding 8">
            <a:extLst>
              <a:ext uri="{FF2B5EF4-FFF2-40B4-BE49-F238E27FC236}">
                <a16:creationId xmlns:a16="http://schemas.microsoft.com/office/drawing/2014/main" id="{86D39C4F-49EF-AD41-B4B5-4F6492E7BB6F}"/>
              </a:ext>
            </a:extLst>
          </p:cNvPr>
          <p:cNvPicPr>
            <a:picLocks noChangeAspect="1"/>
          </p:cNvPicPr>
          <p:nvPr/>
        </p:nvPicPr>
        <p:blipFill>
          <a:blip r:embed="rId3"/>
          <a:srcRect/>
          <a:stretch/>
        </p:blipFill>
        <p:spPr>
          <a:xfrm>
            <a:off x="7270525" y="4524301"/>
            <a:ext cx="1873473" cy="619199"/>
          </a:xfrm>
          <a:prstGeom prst="rect">
            <a:avLst/>
          </a:prstGeom>
        </p:spPr>
      </p:pic>
      <p:sp>
        <p:nvSpPr>
          <p:cNvPr id="10" name="Tijdelijke aanduiding voor afbeelding 13">
            <a:extLst>
              <a:ext uri="{FF2B5EF4-FFF2-40B4-BE49-F238E27FC236}">
                <a16:creationId xmlns:a16="http://schemas.microsoft.com/office/drawing/2014/main" id="{9F18F6B8-85D2-7C4E-91B4-669A3A92F2D1}"/>
              </a:ext>
            </a:extLst>
          </p:cNvPr>
          <p:cNvSpPr>
            <a:spLocks noGrp="1"/>
          </p:cNvSpPr>
          <p:nvPr>
            <p:ph type="pic" sz="quarter" idx="15"/>
          </p:nvPr>
        </p:nvSpPr>
        <p:spPr>
          <a:xfrm>
            <a:off x="6271200" y="0"/>
            <a:ext cx="2872800" cy="619200"/>
          </a:xfrm>
        </p:spPr>
        <p:txBody>
          <a:bodyPr/>
          <a:lstStyle>
            <a:lvl1pPr marL="0" indent="0">
              <a:buNone/>
              <a:defRPr/>
            </a:lvl1pPr>
          </a:lstStyle>
          <a:p>
            <a:r>
              <a:rPr lang="en-GB"/>
              <a:t>Click icon to add picture</a:t>
            </a:r>
            <a:endParaRPr lang="nl-NL" dirty="0"/>
          </a:p>
        </p:txBody>
      </p:sp>
    </p:spTree>
    <p:extLst>
      <p:ext uri="{BB962C8B-B14F-4D97-AF65-F5344CB8AC3E}">
        <p14:creationId xmlns:p14="http://schemas.microsoft.com/office/powerpoint/2010/main" val="42946118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el en tekst">
    <p:spTree>
      <p:nvGrpSpPr>
        <p:cNvPr id="1" name=""/>
        <p:cNvGrpSpPr/>
        <p:nvPr/>
      </p:nvGrpSpPr>
      <p:grpSpPr>
        <a:xfrm>
          <a:off x="0" y="0"/>
          <a:ext cx="0" cy="0"/>
          <a:chOff x="0" y="0"/>
          <a:chExt cx="0" cy="0"/>
        </a:xfrm>
      </p:grpSpPr>
      <p:pic>
        <p:nvPicPr>
          <p:cNvPr id="8" name="Afbeelding 7">
            <a:extLst>
              <a:ext uri="{FF2B5EF4-FFF2-40B4-BE49-F238E27FC236}">
                <a16:creationId xmlns:a16="http://schemas.microsoft.com/office/drawing/2014/main" id="{42F49DF6-EF89-9242-96AF-13E2B93C58D3}"/>
              </a:ext>
            </a:extLst>
          </p:cNvPr>
          <p:cNvPicPr>
            <a:picLocks noChangeAspect="1"/>
          </p:cNvPicPr>
          <p:nvPr/>
        </p:nvPicPr>
        <p:blipFill>
          <a:blip r:embed="rId2"/>
          <a:srcRect/>
          <a:stretch/>
        </p:blipFill>
        <p:spPr>
          <a:xfrm>
            <a:off x="0" y="0"/>
            <a:ext cx="9144000" cy="5143500"/>
          </a:xfrm>
          <a:prstGeom prst="rect">
            <a:avLst/>
          </a:prstGeom>
        </p:spPr>
      </p:pic>
      <p:sp>
        <p:nvSpPr>
          <p:cNvPr id="6" name="Titel 5">
            <a:extLst>
              <a:ext uri="{FF2B5EF4-FFF2-40B4-BE49-F238E27FC236}">
                <a16:creationId xmlns:a16="http://schemas.microsoft.com/office/drawing/2014/main" id="{0D4A260E-A58B-9E41-A402-C97E883472EB}"/>
              </a:ext>
            </a:extLst>
          </p:cNvPr>
          <p:cNvSpPr>
            <a:spLocks noGrp="1"/>
          </p:cNvSpPr>
          <p:nvPr>
            <p:ph type="title"/>
          </p:nvPr>
        </p:nvSpPr>
        <p:spPr>
          <a:xfrm>
            <a:off x="323850" y="995081"/>
            <a:ext cx="7984772" cy="1108357"/>
          </a:xfrm>
        </p:spPr>
        <p:txBody>
          <a:bodyPr/>
          <a:lstStyle/>
          <a:p>
            <a:r>
              <a:rPr lang="en-GB"/>
              <a:t>Click to edit Master title style</a:t>
            </a:r>
            <a:endParaRPr lang="nl-NL" dirty="0"/>
          </a:p>
        </p:txBody>
      </p:sp>
      <p:sp>
        <p:nvSpPr>
          <p:cNvPr id="5" name="Tijdelijke aanduiding voor tekst 4">
            <a:extLst>
              <a:ext uri="{FF2B5EF4-FFF2-40B4-BE49-F238E27FC236}">
                <a16:creationId xmlns:a16="http://schemas.microsoft.com/office/drawing/2014/main" id="{E5CC833F-AF5D-BE4A-BBF9-4A5C0DC4AC32}"/>
              </a:ext>
            </a:extLst>
          </p:cNvPr>
          <p:cNvSpPr>
            <a:spLocks noGrp="1"/>
          </p:cNvSpPr>
          <p:nvPr>
            <p:ph type="body" sz="quarter" idx="15"/>
          </p:nvPr>
        </p:nvSpPr>
        <p:spPr>
          <a:xfrm>
            <a:off x="323850" y="2103438"/>
            <a:ext cx="7978775" cy="24130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l-NL"/>
          </a:p>
        </p:txBody>
      </p:sp>
      <p:sp>
        <p:nvSpPr>
          <p:cNvPr id="2" name="Tijdelijke aanduiding voor voettekst 1">
            <a:extLst>
              <a:ext uri="{FF2B5EF4-FFF2-40B4-BE49-F238E27FC236}">
                <a16:creationId xmlns:a16="http://schemas.microsoft.com/office/drawing/2014/main" id="{6492356F-B0BD-C441-ACCC-2B36166F77BB}"/>
              </a:ext>
            </a:extLst>
          </p:cNvPr>
          <p:cNvSpPr>
            <a:spLocks noGrp="1"/>
          </p:cNvSpPr>
          <p:nvPr>
            <p:ph type="ftr" sz="quarter" idx="16"/>
          </p:nvPr>
        </p:nvSpPr>
        <p:spPr/>
        <p:txBody>
          <a:bodyPr/>
          <a:lstStyle/>
          <a:p>
            <a:pPr>
              <a:defRPr/>
            </a:pPr>
            <a:r>
              <a:rPr lang="nl-NL"/>
              <a:t>Titel presentatie</a:t>
            </a:r>
            <a:endParaRPr lang="nl-NL" dirty="0"/>
          </a:p>
        </p:txBody>
      </p:sp>
      <p:sp>
        <p:nvSpPr>
          <p:cNvPr id="4" name="Tijdelijke aanduiding voor dianummer 3">
            <a:extLst>
              <a:ext uri="{FF2B5EF4-FFF2-40B4-BE49-F238E27FC236}">
                <a16:creationId xmlns:a16="http://schemas.microsoft.com/office/drawing/2014/main" id="{036E3A49-4F16-3D48-BCBD-BE73340D12B0}"/>
              </a:ext>
            </a:extLst>
          </p:cNvPr>
          <p:cNvSpPr>
            <a:spLocks noGrp="1"/>
          </p:cNvSpPr>
          <p:nvPr>
            <p:ph type="sldNum" sz="quarter" idx="17"/>
          </p:nvPr>
        </p:nvSpPr>
        <p:spPr/>
        <p:txBody>
          <a:bodyPr/>
          <a:lstStyle/>
          <a:p>
            <a:fld id="{49004725-3891-F142-B776-4F4F06198762}" type="slidenum">
              <a:rPr lang="nl-NL" smtClean="0"/>
              <a:pPr/>
              <a:t>‹#›</a:t>
            </a:fld>
            <a:endParaRPr lang="nl-NL" dirty="0"/>
          </a:p>
        </p:txBody>
      </p:sp>
      <p:pic>
        <p:nvPicPr>
          <p:cNvPr id="10" name="Afbeelding 9">
            <a:extLst>
              <a:ext uri="{FF2B5EF4-FFF2-40B4-BE49-F238E27FC236}">
                <a16:creationId xmlns:a16="http://schemas.microsoft.com/office/drawing/2014/main" id="{CC4838CF-D7BB-FD4B-AA3B-F164D4A1DAB8}"/>
              </a:ext>
            </a:extLst>
          </p:cNvPr>
          <p:cNvPicPr>
            <a:picLocks noChangeAspect="1"/>
          </p:cNvPicPr>
          <p:nvPr/>
        </p:nvPicPr>
        <p:blipFill>
          <a:blip r:embed="rId3"/>
          <a:srcRect/>
          <a:stretch/>
        </p:blipFill>
        <p:spPr>
          <a:xfrm>
            <a:off x="7270525" y="4524301"/>
            <a:ext cx="1873473" cy="619199"/>
          </a:xfrm>
          <a:prstGeom prst="rect">
            <a:avLst/>
          </a:prstGeom>
        </p:spPr>
      </p:pic>
      <p:sp>
        <p:nvSpPr>
          <p:cNvPr id="11" name="Tijdelijke aanduiding voor afbeelding 13">
            <a:extLst>
              <a:ext uri="{FF2B5EF4-FFF2-40B4-BE49-F238E27FC236}">
                <a16:creationId xmlns:a16="http://schemas.microsoft.com/office/drawing/2014/main" id="{8B155A77-9972-F745-93CB-75D872DC3C96}"/>
              </a:ext>
            </a:extLst>
          </p:cNvPr>
          <p:cNvSpPr>
            <a:spLocks noGrp="1"/>
          </p:cNvSpPr>
          <p:nvPr>
            <p:ph type="pic" sz="quarter" idx="14"/>
          </p:nvPr>
        </p:nvSpPr>
        <p:spPr>
          <a:xfrm>
            <a:off x="6271200" y="0"/>
            <a:ext cx="2872800" cy="619200"/>
          </a:xfrm>
        </p:spPr>
        <p:txBody>
          <a:bodyPr/>
          <a:lstStyle>
            <a:lvl1pPr marL="0" indent="0">
              <a:buNone/>
              <a:defRPr/>
            </a:lvl1pPr>
          </a:lstStyle>
          <a:p>
            <a:r>
              <a:rPr lang="en-GB"/>
              <a:t>Click icon to add picture</a:t>
            </a:r>
            <a:endParaRPr lang="nl-NL"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itel en object">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0D4A260E-A58B-9E41-A402-C97E883472EB}"/>
              </a:ext>
            </a:extLst>
          </p:cNvPr>
          <p:cNvSpPr>
            <a:spLocks noGrp="1"/>
          </p:cNvSpPr>
          <p:nvPr>
            <p:ph type="title"/>
          </p:nvPr>
        </p:nvSpPr>
        <p:spPr>
          <a:xfrm>
            <a:off x="323850" y="995081"/>
            <a:ext cx="8496300" cy="1108357"/>
          </a:xfrm>
        </p:spPr>
        <p:txBody>
          <a:bodyPr/>
          <a:lstStyle/>
          <a:p>
            <a:r>
              <a:rPr lang="en-GB"/>
              <a:t>Click to edit Master title style</a:t>
            </a:r>
            <a:endParaRPr lang="nl-NL" dirty="0"/>
          </a:p>
        </p:txBody>
      </p:sp>
      <p:sp>
        <p:nvSpPr>
          <p:cNvPr id="4" name="Tijdelijke aanduiding voor inhoud 3">
            <a:extLst>
              <a:ext uri="{FF2B5EF4-FFF2-40B4-BE49-F238E27FC236}">
                <a16:creationId xmlns:a16="http://schemas.microsoft.com/office/drawing/2014/main" id="{743BBFB1-6BF4-354F-BF3B-825E6A2DF943}"/>
              </a:ext>
            </a:extLst>
          </p:cNvPr>
          <p:cNvSpPr>
            <a:spLocks noGrp="1"/>
          </p:cNvSpPr>
          <p:nvPr>
            <p:ph sz="quarter" idx="15"/>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l-NL"/>
          </a:p>
        </p:txBody>
      </p:sp>
      <p:sp>
        <p:nvSpPr>
          <p:cNvPr id="2" name="Tijdelijke aanduiding voor voettekst 1">
            <a:extLst>
              <a:ext uri="{FF2B5EF4-FFF2-40B4-BE49-F238E27FC236}">
                <a16:creationId xmlns:a16="http://schemas.microsoft.com/office/drawing/2014/main" id="{95A2BDAB-AAC0-F642-B6E9-4CB0E962A79D}"/>
              </a:ext>
            </a:extLst>
          </p:cNvPr>
          <p:cNvSpPr>
            <a:spLocks noGrp="1"/>
          </p:cNvSpPr>
          <p:nvPr>
            <p:ph type="ftr" sz="quarter" idx="16"/>
          </p:nvPr>
        </p:nvSpPr>
        <p:spPr/>
        <p:txBody>
          <a:bodyPr/>
          <a:lstStyle/>
          <a:p>
            <a:pPr>
              <a:defRPr/>
            </a:pPr>
            <a:r>
              <a:rPr lang="nl-NL"/>
              <a:t>Titel presentatie</a:t>
            </a:r>
            <a:endParaRPr lang="nl-NL" dirty="0"/>
          </a:p>
        </p:txBody>
      </p:sp>
      <p:sp>
        <p:nvSpPr>
          <p:cNvPr id="3" name="Tijdelijke aanduiding voor dianummer 2">
            <a:extLst>
              <a:ext uri="{FF2B5EF4-FFF2-40B4-BE49-F238E27FC236}">
                <a16:creationId xmlns:a16="http://schemas.microsoft.com/office/drawing/2014/main" id="{C4FA802C-F3CD-5D4D-B3F2-4A13C4F220E5}"/>
              </a:ext>
            </a:extLst>
          </p:cNvPr>
          <p:cNvSpPr>
            <a:spLocks noGrp="1"/>
          </p:cNvSpPr>
          <p:nvPr>
            <p:ph type="sldNum" sz="quarter" idx="17"/>
          </p:nvPr>
        </p:nvSpPr>
        <p:spPr/>
        <p:txBody>
          <a:bodyPr/>
          <a:lstStyle/>
          <a:p>
            <a:fld id="{49004725-3891-F142-B776-4F4F06198762}" type="slidenum">
              <a:rPr lang="nl-NL" smtClean="0"/>
              <a:pPr/>
              <a:t>‹#›</a:t>
            </a:fld>
            <a:endParaRPr lang="nl-NL" dirty="0"/>
          </a:p>
        </p:txBody>
      </p:sp>
      <p:pic>
        <p:nvPicPr>
          <p:cNvPr id="7" name="Afbeelding 6">
            <a:extLst>
              <a:ext uri="{FF2B5EF4-FFF2-40B4-BE49-F238E27FC236}">
                <a16:creationId xmlns:a16="http://schemas.microsoft.com/office/drawing/2014/main" id="{1C75A9D6-2C46-B646-BDC2-89688A800F36}"/>
              </a:ext>
            </a:extLst>
          </p:cNvPr>
          <p:cNvPicPr>
            <a:picLocks noChangeAspect="1"/>
          </p:cNvPicPr>
          <p:nvPr/>
        </p:nvPicPr>
        <p:blipFill>
          <a:blip r:embed="rId2"/>
          <a:srcRect/>
          <a:stretch/>
        </p:blipFill>
        <p:spPr>
          <a:xfrm>
            <a:off x="7270525" y="4524301"/>
            <a:ext cx="1873473" cy="619199"/>
          </a:xfrm>
          <a:prstGeom prst="rect">
            <a:avLst/>
          </a:prstGeom>
        </p:spPr>
      </p:pic>
      <p:sp>
        <p:nvSpPr>
          <p:cNvPr id="8" name="Tijdelijke aanduiding voor afbeelding 13">
            <a:extLst>
              <a:ext uri="{FF2B5EF4-FFF2-40B4-BE49-F238E27FC236}">
                <a16:creationId xmlns:a16="http://schemas.microsoft.com/office/drawing/2014/main" id="{307DA5A1-79E6-BD4C-BEAD-F98EBB0D175C}"/>
              </a:ext>
            </a:extLst>
          </p:cNvPr>
          <p:cNvSpPr>
            <a:spLocks noGrp="1"/>
          </p:cNvSpPr>
          <p:nvPr>
            <p:ph type="pic" sz="quarter" idx="14"/>
          </p:nvPr>
        </p:nvSpPr>
        <p:spPr>
          <a:xfrm>
            <a:off x="6271200" y="0"/>
            <a:ext cx="2872800" cy="619200"/>
          </a:xfrm>
        </p:spPr>
        <p:txBody>
          <a:bodyPr/>
          <a:lstStyle>
            <a:lvl1pPr marL="0" indent="0">
              <a:buNone/>
              <a:defRPr/>
            </a:lvl1pPr>
          </a:lstStyle>
          <a:p>
            <a:r>
              <a:rPr lang="en-GB"/>
              <a:t>Click icon to add picture</a:t>
            </a:r>
            <a:endParaRPr lang="nl-NL" dirty="0"/>
          </a:p>
        </p:txBody>
      </p:sp>
    </p:spTree>
    <p:extLst>
      <p:ext uri="{BB962C8B-B14F-4D97-AF65-F5344CB8AC3E}">
        <p14:creationId xmlns:p14="http://schemas.microsoft.com/office/powerpoint/2010/main" val="21245665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Titel en twee kolommen tekst">
    <p:bg>
      <p:bgPr>
        <a:solidFill>
          <a:schemeClr val="bg1"/>
        </a:solidFill>
        <a:effectLst/>
      </p:bgPr>
    </p:bg>
    <p:spTree>
      <p:nvGrpSpPr>
        <p:cNvPr id="1" name=""/>
        <p:cNvGrpSpPr/>
        <p:nvPr/>
      </p:nvGrpSpPr>
      <p:grpSpPr>
        <a:xfrm>
          <a:off x="0" y="0"/>
          <a:ext cx="0" cy="0"/>
          <a:chOff x="0" y="0"/>
          <a:chExt cx="0" cy="0"/>
        </a:xfrm>
      </p:grpSpPr>
      <p:pic>
        <p:nvPicPr>
          <p:cNvPr id="7" name="Afbeelding 6">
            <a:extLst>
              <a:ext uri="{FF2B5EF4-FFF2-40B4-BE49-F238E27FC236}">
                <a16:creationId xmlns:a16="http://schemas.microsoft.com/office/drawing/2014/main" id="{AFFB0894-0333-5B42-BDFC-17A0DF0561F4}"/>
              </a:ext>
            </a:extLst>
          </p:cNvPr>
          <p:cNvPicPr>
            <a:picLocks noChangeAspect="1"/>
          </p:cNvPicPr>
          <p:nvPr/>
        </p:nvPicPr>
        <p:blipFill>
          <a:blip r:embed="rId2"/>
          <a:srcRect/>
          <a:stretch/>
        </p:blipFill>
        <p:spPr>
          <a:xfrm>
            <a:off x="0" y="0"/>
            <a:ext cx="9144000" cy="5143500"/>
          </a:xfrm>
          <a:prstGeom prst="rect">
            <a:avLst/>
          </a:prstGeom>
        </p:spPr>
      </p:pic>
      <p:sp>
        <p:nvSpPr>
          <p:cNvPr id="6" name="Tijdelijke aanduiding voor dianummer 5"/>
          <p:cNvSpPr>
            <a:spLocks noGrp="1"/>
          </p:cNvSpPr>
          <p:nvPr>
            <p:ph type="sldNum" sz="quarter" idx="15"/>
          </p:nvPr>
        </p:nvSpPr>
        <p:spPr/>
        <p:txBody>
          <a:bodyPr/>
          <a:lstStyle>
            <a:lvl1pPr>
              <a:defRPr/>
            </a:lvl1pPr>
          </a:lstStyle>
          <a:p>
            <a:fld id="{91727753-D472-D54D-89CA-B792B41E5512}" type="slidenum">
              <a:rPr lang="nl-NL"/>
              <a:pPr/>
              <a:t>‹#›</a:t>
            </a:fld>
            <a:endParaRPr lang="nl-NL"/>
          </a:p>
        </p:txBody>
      </p:sp>
      <p:sp>
        <p:nvSpPr>
          <p:cNvPr id="3" name="Titel 2">
            <a:extLst>
              <a:ext uri="{FF2B5EF4-FFF2-40B4-BE49-F238E27FC236}">
                <a16:creationId xmlns:a16="http://schemas.microsoft.com/office/drawing/2014/main" id="{91D74C8B-8297-FA47-B027-9DC7D674BBA8}"/>
              </a:ext>
            </a:extLst>
          </p:cNvPr>
          <p:cNvSpPr>
            <a:spLocks noGrp="1"/>
          </p:cNvSpPr>
          <p:nvPr>
            <p:ph type="title"/>
          </p:nvPr>
        </p:nvSpPr>
        <p:spPr>
          <a:xfrm>
            <a:off x="323850" y="995081"/>
            <a:ext cx="7984772" cy="1108357"/>
          </a:xfrm>
        </p:spPr>
        <p:txBody>
          <a:bodyPr/>
          <a:lstStyle/>
          <a:p>
            <a:r>
              <a:rPr lang="en-GB"/>
              <a:t>Click to edit Master title style</a:t>
            </a:r>
            <a:endParaRPr lang="nl-NL" dirty="0"/>
          </a:p>
        </p:txBody>
      </p:sp>
      <p:sp>
        <p:nvSpPr>
          <p:cNvPr id="4" name="Tijdelijke aanduiding voor voettekst 3">
            <a:extLst>
              <a:ext uri="{FF2B5EF4-FFF2-40B4-BE49-F238E27FC236}">
                <a16:creationId xmlns:a16="http://schemas.microsoft.com/office/drawing/2014/main" id="{C1C48642-667B-FA4F-88D6-7753205E7ED0}"/>
              </a:ext>
            </a:extLst>
          </p:cNvPr>
          <p:cNvSpPr>
            <a:spLocks noGrp="1"/>
          </p:cNvSpPr>
          <p:nvPr>
            <p:ph type="ftr" sz="quarter" idx="19"/>
          </p:nvPr>
        </p:nvSpPr>
        <p:spPr/>
        <p:txBody>
          <a:bodyPr/>
          <a:lstStyle/>
          <a:p>
            <a:pPr>
              <a:defRPr/>
            </a:pPr>
            <a:r>
              <a:rPr lang="nl-NL"/>
              <a:t>Titel presentatie</a:t>
            </a:r>
            <a:endParaRPr lang="nl-NL" dirty="0"/>
          </a:p>
        </p:txBody>
      </p:sp>
      <p:sp>
        <p:nvSpPr>
          <p:cNvPr id="11" name="Tijdelijke aanduiding voor tekst 10">
            <a:extLst>
              <a:ext uri="{FF2B5EF4-FFF2-40B4-BE49-F238E27FC236}">
                <a16:creationId xmlns:a16="http://schemas.microsoft.com/office/drawing/2014/main" id="{46D8E25C-F890-3949-807A-7D2F4B353F17}"/>
              </a:ext>
            </a:extLst>
          </p:cNvPr>
          <p:cNvSpPr>
            <a:spLocks noGrp="1"/>
          </p:cNvSpPr>
          <p:nvPr>
            <p:ph type="body" sz="quarter" idx="20"/>
          </p:nvPr>
        </p:nvSpPr>
        <p:spPr>
          <a:xfrm>
            <a:off x="323850" y="2103438"/>
            <a:ext cx="4069730" cy="24130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l-NL" dirty="0"/>
          </a:p>
        </p:txBody>
      </p:sp>
      <p:sp>
        <p:nvSpPr>
          <p:cNvPr id="13" name="Tijdelijke aanduiding voor tekst 10">
            <a:extLst>
              <a:ext uri="{FF2B5EF4-FFF2-40B4-BE49-F238E27FC236}">
                <a16:creationId xmlns:a16="http://schemas.microsoft.com/office/drawing/2014/main" id="{5BF6970D-BDB0-4143-B921-6712EDEF961F}"/>
              </a:ext>
            </a:extLst>
          </p:cNvPr>
          <p:cNvSpPr>
            <a:spLocks noGrp="1"/>
          </p:cNvSpPr>
          <p:nvPr>
            <p:ph type="body" sz="quarter" idx="21"/>
          </p:nvPr>
        </p:nvSpPr>
        <p:spPr>
          <a:xfrm>
            <a:off x="4755995" y="2103438"/>
            <a:ext cx="3552627" cy="24130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l-NL" dirty="0"/>
          </a:p>
        </p:txBody>
      </p:sp>
      <p:pic>
        <p:nvPicPr>
          <p:cNvPr id="10" name="Afbeelding 9">
            <a:extLst>
              <a:ext uri="{FF2B5EF4-FFF2-40B4-BE49-F238E27FC236}">
                <a16:creationId xmlns:a16="http://schemas.microsoft.com/office/drawing/2014/main" id="{0406B399-95BD-4446-9220-3C9F8E514936}"/>
              </a:ext>
            </a:extLst>
          </p:cNvPr>
          <p:cNvPicPr>
            <a:picLocks noChangeAspect="1"/>
          </p:cNvPicPr>
          <p:nvPr/>
        </p:nvPicPr>
        <p:blipFill>
          <a:blip r:embed="rId3"/>
          <a:srcRect/>
          <a:stretch/>
        </p:blipFill>
        <p:spPr>
          <a:xfrm>
            <a:off x="7270525" y="4524301"/>
            <a:ext cx="1873473" cy="619199"/>
          </a:xfrm>
          <a:prstGeom prst="rect">
            <a:avLst/>
          </a:prstGeom>
        </p:spPr>
      </p:pic>
      <p:sp>
        <p:nvSpPr>
          <p:cNvPr id="12" name="Tijdelijke aanduiding voor afbeelding 13">
            <a:extLst>
              <a:ext uri="{FF2B5EF4-FFF2-40B4-BE49-F238E27FC236}">
                <a16:creationId xmlns:a16="http://schemas.microsoft.com/office/drawing/2014/main" id="{DBE52C8C-0DAF-9C42-BEBA-C271DCC17688}"/>
              </a:ext>
            </a:extLst>
          </p:cNvPr>
          <p:cNvSpPr>
            <a:spLocks noGrp="1"/>
          </p:cNvSpPr>
          <p:nvPr>
            <p:ph type="pic" sz="quarter" idx="14"/>
          </p:nvPr>
        </p:nvSpPr>
        <p:spPr>
          <a:xfrm>
            <a:off x="6271200" y="0"/>
            <a:ext cx="2872800" cy="619200"/>
          </a:xfrm>
        </p:spPr>
        <p:txBody>
          <a:bodyPr/>
          <a:lstStyle>
            <a:lvl1pPr marL="0" indent="0">
              <a:buNone/>
              <a:defRPr/>
            </a:lvl1pPr>
          </a:lstStyle>
          <a:p>
            <a:r>
              <a:rPr lang="en-GB"/>
              <a:t>Click icon to add picture</a:t>
            </a:r>
            <a:endParaRPr lang="nl-NL"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itel en twee objecten">
    <p:bg>
      <p:bgPr>
        <a:solidFill>
          <a:schemeClr val="bg1"/>
        </a:solidFill>
        <a:effectLst/>
      </p:bgPr>
    </p:bg>
    <p:spTree>
      <p:nvGrpSpPr>
        <p:cNvPr id="1" name=""/>
        <p:cNvGrpSpPr/>
        <p:nvPr/>
      </p:nvGrpSpPr>
      <p:grpSpPr>
        <a:xfrm>
          <a:off x="0" y="0"/>
          <a:ext cx="0" cy="0"/>
          <a:chOff x="0" y="0"/>
          <a:chExt cx="0" cy="0"/>
        </a:xfrm>
      </p:grpSpPr>
      <p:sp>
        <p:nvSpPr>
          <p:cNvPr id="6" name="Tijdelijke aanduiding voor dianummer 5"/>
          <p:cNvSpPr>
            <a:spLocks noGrp="1"/>
          </p:cNvSpPr>
          <p:nvPr>
            <p:ph type="sldNum" sz="quarter" idx="15"/>
          </p:nvPr>
        </p:nvSpPr>
        <p:spPr/>
        <p:txBody>
          <a:bodyPr/>
          <a:lstStyle>
            <a:lvl1pPr>
              <a:defRPr/>
            </a:lvl1pPr>
          </a:lstStyle>
          <a:p>
            <a:fld id="{91727753-D472-D54D-89CA-B792B41E5512}" type="slidenum">
              <a:rPr lang="nl-NL"/>
              <a:pPr/>
              <a:t>‹#›</a:t>
            </a:fld>
            <a:endParaRPr lang="nl-NL"/>
          </a:p>
        </p:txBody>
      </p:sp>
      <p:sp>
        <p:nvSpPr>
          <p:cNvPr id="3" name="Titel 2">
            <a:extLst>
              <a:ext uri="{FF2B5EF4-FFF2-40B4-BE49-F238E27FC236}">
                <a16:creationId xmlns:a16="http://schemas.microsoft.com/office/drawing/2014/main" id="{91D74C8B-8297-FA47-B027-9DC7D674BBA8}"/>
              </a:ext>
            </a:extLst>
          </p:cNvPr>
          <p:cNvSpPr>
            <a:spLocks noGrp="1"/>
          </p:cNvSpPr>
          <p:nvPr>
            <p:ph type="title"/>
          </p:nvPr>
        </p:nvSpPr>
        <p:spPr>
          <a:xfrm>
            <a:off x="323850" y="995081"/>
            <a:ext cx="7984772" cy="1108357"/>
          </a:xfrm>
        </p:spPr>
        <p:txBody>
          <a:bodyPr/>
          <a:lstStyle/>
          <a:p>
            <a:r>
              <a:rPr lang="en-GB"/>
              <a:t>Click to edit Master title style</a:t>
            </a:r>
            <a:endParaRPr lang="nl-NL" dirty="0"/>
          </a:p>
        </p:txBody>
      </p:sp>
      <p:sp>
        <p:nvSpPr>
          <p:cNvPr id="4" name="Tijdelijke aanduiding voor voettekst 3">
            <a:extLst>
              <a:ext uri="{FF2B5EF4-FFF2-40B4-BE49-F238E27FC236}">
                <a16:creationId xmlns:a16="http://schemas.microsoft.com/office/drawing/2014/main" id="{C1C48642-667B-FA4F-88D6-7753205E7ED0}"/>
              </a:ext>
            </a:extLst>
          </p:cNvPr>
          <p:cNvSpPr>
            <a:spLocks noGrp="1"/>
          </p:cNvSpPr>
          <p:nvPr>
            <p:ph type="ftr" sz="quarter" idx="19"/>
          </p:nvPr>
        </p:nvSpPr>
        <p:spPr/>
        <p:txBody>
          <a:bodyPr/>
          <a:lstStyle/>
          <a:p>
            <a:pPr>
              <a:defRPr/>
            </a:pPr>
            <a:r>
              <a:rPr lang="nl-NL"/>
              <a:t>Titel presentatie</a:t>
            </a:r>
            <a:endParaRPr lang="nl-NL" dirty="0"/>
          </a:p>
        </p:txBody>
      </p:sp>
      <p:sp>
        <p:nvSpPr>
          <p:cNvPr id="8" name="Tijdelijke aanduiding voor inhoud 7">
            <a:extLst>
              <a:ext uri="{FF2B5EF4-FFF2-40B4-BE49-F238E27FC236}">
                <a16:creationId xmlns:a16="http://schemas.microsoft.com/office/drawing/2014/main" id="{AF53FE7A-E478-E746-9FA5-8780793E6A4D}"/>
              </a:ext>
            </a:extLst>
          </p:cNvPr>
          <p:cNvSpPr>
            <a:spLocks noGrp="1"/>
          </p:cNvSpPr>
          <p:nvPr>
            <p:ph sz="quarter" idx="20"/>
          </p:nvPr>
        </p:nvSpPr>
        <p:spPr>
          <a:xfrm>
            <a:off x="323850" y="2103438"/>
            <a:ext cx="4068763" cy="24130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l-NL" dirty="0"/>
          </a:p>
        </p:txBody>
      </p:sp>
      <p:sp>
        <p:nvSpPr>
          <p:cNvPr id="18" name="Tijdelijke aanduiding voor inhoud 7">
            <a:extLst>
              <a:ext uri="{FF2B5EF4-FFF2-40B4-BE49-F238E27FC236}">
                <a16:creationId xmlns:a16="http://schemas.microsoft.com/office/drawing/2014/main" id="{62B91163-97E5-7C4E-8B1C-CB52D1A5383B}"/>
              </a:ext>
            </a:extLst>
          </p:cNvPr>
          <p:cNvSpPr>
            <a:spLocks noGrp="1"/>
          </p:cNvSpPr>
          <p:nvPr>
            <p:ph sz="quarter" idx="21"/>
          </p:nvPr>
        </p:nvSpPr>
        <p:spPr>
          <a:xfrm>
            <a:off x="4751387" y="2103438"/>
            <a:ext cx="3557235" cy="24130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l-NL" dirty="0"/>
          </a:p>
        </p:txBody>
      </p:sp>
      <p:pic>
        <p:nvPicPr>
          <p:cNvPr id="7" name="Afbeelding 6">
            <a:extLst>
              <a:ext uri="{FF2B5EF4-FFF2-40B4-BE49-F238E27FC236}">
                <a16:creationId xmlns:a16="http://schemas.microsoft.com/office/drawing/2014/main" id="{D18B712C-1B44-144C-BD2A-D06C2A29101D}"/>
              </a:ext>
            </a:extLst>
          </p:cNvPr>
          <p:cNvPicPr>
            <a:picLocks noChangeAspect="1"/>
          </p:cNvPicPr>
          <p:nvPr/>
        </p:nvPicPr>
        <p:blipFill>
          <a:blip r:embed="rId2"/>
          <a:srcRect/>
          <a:stretch/>
        </p:blipFill>
        <p:spPr>
          <a:xfrm>
            <a:off x="7270525" y="4524301"/>
            <a:ext cx="1873473" cy="619199"/>
          </a:xfrm>
          <a:prstGeom prst="rect">
            <a:avLst/>
          </a:prstGeom>
        </p:spPr>
      </p:pic>
      <p:sp>
        <p:nvSpPr>
          <p:cNvPr id="9" name="Tijdelijke aanduiding voor afbeelding 13">
            <a:extLst>
              <a:ext uri="{FF2B5EF4-FFF2-40B4-BE49-F238E27FC236}">
                <a16:creationId xmlns:a16="http://schemas.microsoft.com/office/drawing/2014/main" id="{18460B60-193D-4F4D-98D9-997B0D522159}"/>
              </a:ext>
            </a:extLst>
          </p:cNvPr>
          <p:cNvSpPr>
            <a:spLocks noGrp="1"/>
          </p:cNvSpPr>
          <p:nvPr>
            <p:ph type="pic" sz="quarter" idx="14"/>
          </p:nvPr>
        </p:nvSpPr>
        <p:spPr>
          <a:xfrm>
            <a:off x="6271200" y="0"/>
            <a:ext cx="2872800" cy="619200"/>
          </a:xfrm>
        </p:spPr>
        <p:txBody>
          <a:bodyPr/>
          <a:lstStyle>
            <a:lvl1pPr marL="0" indent="0">
              <a:buNone/>
              <a:defRPr/>
            </a:lvl1pPr>
          </a:lstStyle>
          <a:p>
            <a:r>
              <a:rPr lang="en-GB"/>
              <a:t>Click icon to add picture</a:t>
            </a:r>
            <a:endParaRPr lang="nl-NL" dirty="0"/>
          </a:p>
        </p:txBody>
      </p:sp>
    </p:spTree>
    <p:extLst>
      <p:ext uri="{BB962C8B-B14F-4D97-AF65-F5344CB8AC3E}">
        <p14:creationId xmlns:p14="http://schemas.microsoft.com/office/powerpoint/2010/main" val="5379434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ijdelijke aanduiding voor voettekst 4"/>
          <p:cNvSpPr>
            <a:spLocks noGrp="1"/>
          </p:cNvSpPr>
          <p:nvPr>
            <p:ph type="ftr" sz="quarter" idx="3"/>
          </p:nvPr>
        </p:nvSpPr>
        <p:spPr>
          <a:xfrm>
            <a:off x="657922" y="4676319"/>
            <a:ext cx="3914078" cy="273844"/>
          </a:xfrm>
          <a:prstGeom prst="rect">
            <a:avLst/>
          </a:prstGeom>
        </p:spPr>
        <p:txBody>
          <a:bodyPr vert="horz" lIns="0" tIns="0" rIns="0" bIns="0" rtlCol="0" anchor="ctr"/>
          <a:lstStyle>
            <a:lvl1pPr algn="l" fontAlgn="auto">
              <a:spcBef>
                <a:spcPts val="0"/>
              </a:spcBef>
              <a:spcAft>
                <a:spcPts val="0"/>
              </a:spcAft>
              <a:defRPr sz="750" dirty="0">
                <a:solidFill>
                  <a:schemeClr val="tx1"/>
                </a:solidFill>
                <a:latin typeface="Arial"/>
                <a:ea typeface="+mn-ea"/>
                <a:cs typeface="Arial"/>
              </a:defRPr>
            </a:lvl1pPr>
          </a:lstStyle>
          <a:p>
            <a:pPr>
              <a:defRPr/>
            </a:pPr>
            <a:r>
              <a:rPr lang="nl-NL" dirty="0"/>
              <a:t>Titel presentatie</a:t>
            </a:r>
          </a:p>
        </p:txBody>
      </p:sp>
      <p:sp>
        <p:nvSpPr>
          <p:cNvPr id="6" name="Tijdelijke aanduiding voor dianummer 5"/>
          <p:cNvSpPr>
            <a:spLocks noGrp="1"/>
          </p:cNvSpPr>
          <p:nvPr>
            <p:ph type="sldNum" sz="quarter" idx="4"/>
          </p:nvPr>
        </p:nvSpPr>
        <p:spPr>
          <a:xfrm>
            <a:off x="331275" y="4676319"/>
            <a:ext cx="360101" cy="273844"/>
          </a:xfrm>
          <a:prstGeom prst="rect">
            <a:avLst/>
          </a:prstGeom>
        </p:spPr>
        <p:txBody>
          <a:bodyPr vert="horz" wrap="square" lIns="91440" tIns="45720" rIns="91440" bIns="45720" numCol="1" anchor="ctr" anchorCtr="0" compatLnSpc="1">
            <a:prstTxWarp prst="textNoShape">
              <a:avLst/>
            </a:prstTxWarp>
          </a:bodyPr>
          <a:lstStyle>
            <a:lvl1pPr algn="l">
              <a:defRPr sz="750">
                <a:solidFill>
                  <a:schemeClr val="tx1"/>
                </a:solidFill>
                <a:ea typeface="Arial" charset="0"/>
                <a:cs typeface="Arial" charset="0"/>
              </a:defRPr>
            </a:lvl1pPr>
          </a:lstStyle>
          <a:p>
            <a:fld id="{49004725-3891-F142-B776-4F4F06198762}" type="slidenum">
              <a:rPr lang="nl-NL" smtClean="0"/>
              <a:pPr/>
              <a:t>‹#›</a:t>
            </a:fld>
            <a:endParaRPr lang="nl-NL" dirty="0"/>
          </a:p>
        </p:txBody>
      </p:sp>
      <p:sp>
        <p:nvSpPr>
          <p:cNvPr id="11" name="Tijdelijke aanduiding voor titel 10">
            <a:extLst>
              <a:ext uri="{FF2B5EF4-FFF2-40B4-BE49-F238E27FC236}">
                <a16:creationId xmlns:a16="http://schemas.microsoft.com/office/drawing/2014/main" id="{D300BD3F-6B8F-0E4D-9838-108DA9EB64CB}"/>
              </a:ext>
            </a:extLst>
          </p:cNvPr>
          <p:cNvSpPr>
            <a:spLocks noGrp="1"/>
          </p:cNvSpPr>
          <p:nvPr>
            <p:ph type="title"/>
          </p:nvPr>
        </p:nvSpPr>
        <p:spPr>
          <a:xfrm>
            <a:off x="323850" y="995081"/>
            <a:ext cx="8496300" cy="1108357"/>
          </a:xfrm>
          <a:prstGeom prst="rect">
            <a:avLst/>
          </a:prstGeom>
        </p:spPr>
        <p:txBody>
          <a:bodyPr vert="horz" lIns="0" tIns="0" rIns="0" bIns="0" rtlCol="0" anchor="t" anchorCtr="0">
            <a:normAutofit/>
          </a:bodyPr>
          <a:lstStyle/>
          <a:p>
            <a:r>
              <a:rPr lang="nl-NL" dirty="0"/>
              <a:t>Klik om stijl te bewerken</a:t>
            </a:r>
          </a:p>
        </p:txBody>
      </p:sp>
      <p:sp>
        <p:nvSpPr>
          <p:cNvPr id="13" name="Tijdelijke aanduiding voor tekst 12">
            <a:extLst>
              <a:ext uri="{FF2B5EF4-FFF2-40B4-BE49-F238E27FC236}">
                <a16:creationId xmlns:a16="http://schemas.microsoft.com/office/drawing/2014/main" id="{0DBB5C1A-0EAA-1D4B-8889-5910D889178E}"/>
              </a:ext>
            </a:extLst>
          </p:cNvPr>
          <p:cNvSpPr>
            <a:spLocks noGrp="1"/>
          </p:cNvSpPr>
          <p:nvPr>
            <p:ph type="body" idx="1"/>
          </p:nvPr>
        </p:nvSpPr>
        <p:spPr>
          <a:xfrm>
            <a:off x="323850" y="2103438"/>
            <a:ext cx="8496300" cy="2413001"/>
          </a:xfrm>
          <a:prstGeom prst="rect">
            <a:avLst/>
          </a:prstGeom>
        </p:spPr>
        <p:txBody>
          <a:bodyPr vert="horz" lIns="0" tIns="0" rIns="0" bIns="0" rtlCol="0">
            <a:normAutofit/>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Tree>
  </p:cSld>
  <p:clrMap bg1="lt1" tx1="dk1" bg2="lt2" tx2="dk2" accent1="accent1" accent2="accent2" accent3="accent3" accent4="accent4" accent5="accent5" accent6="accent6" hlink="hlink" folHlink="folHlink"/>
  <p:sldLayoutIdLst>
    <p:sldLayoutId id="2147483662" r:id="rId1"/>
    <p:sldLayoutId id="2147483675" r:id="rId2"/>
    <p:sldLayoutId id="2147483674" r:id="rId3"/>
    <p:sldLayoutId id="2147483663" r:id="rId4"/>
    <p:sldLayoutId id="2147483676" r:id="rId5"/>
    <p:sldLayoutId id="2147483659" r:id="rId6"/>
    <p:sldLayoutId id="2147483670" r:id="rId7"/>
    <p:sldLayoutId id="2147483660" r:id="rId8"/>
    <p:sldLayoutId id="2147483671" r:id="rId9"/>
    <p:sldLayoutId id="2147483667" r:id="rId10"/>
    <p:sldLayoutId id="2147483668" r:id="rId11"/>
    <p:sldLayoutId id="2147483661" r:id="rId12"/>
    <p:sldLayoutId id="2147483673" r:id="rId13"/>
    <p:sldLayoutId id="2147483677" r:id="rId14"/>
    <p:sldLayoutId id="2147483678" r:id="rId15"/>
  </p:sldLayoutIdLst>
  <p:hf hdr="0" dt="0"/>
  <p:txStyles>
    <p:titleStyle>
      <a:lvl1pPr algn="l" defTabSz="342900" rtl="0" eaLnBrk="1" fontAlgn="base" hangingPunct="1">
        <a:spcBef>
          <a:spcPct val="0"/>
        </a:spcBef>
        <a:spcAft>
          <a:spcPct val="0"/>
        </a:spcAft>
        <a:defRPr sz="3400" b="1" i="0" kern="1200" cap="none">
          <a:solidFill>
            <a:srgbClr val="25167A"/>
          </a:solidFill>
          <a:latin typeface="Arial" panose="020B0604020202020204" pitchFamily="34" charset="0"/>
          <a:ea typeface="ＭＳ Ｐゴシック" charset="-128"/>
          <a:cs typeface="Arial" panose="020B0604020202020204" pitchFamily="34" charset="0"/>
        </a:defRPr>
      </a:lvl1pPr>
      <a:lvl2pPr algn="l" defTabSz="342900" rtl="0" eaLnBrk="1" fontAlgn="base" hangingPunct="1">
        <a:spcBef>
          <a:spcPct val="0"/>
        </a:spcBef>
        <a:spcAft>
          <a:spcPct val="0"/>
        </a:spcAft>
        <a:defRPr sz="2400">
          <a:solidFill>
            <a:srgbClr val="25167A"/>
          </a:solidFill>
          <a:latin typeface="Arial" charset="0"/>
          <a:ea typeface="ＭＳ Ｐゴシック" charset="-128"/>
        </a:defRPr>
      </a:lvl2pPr>
      <a:lvl3pPr algn="l" defTabSz="342900" rtl="0" eaLnBrk="1" fontAlgn="base" hangingPunct="1">
        <a:spcBef>
          <a:spcPct val="0"/>
        </a:spcBef>
        <a:spcAft>
          <a:spcPct val="0"/>
        </a:spcAft>
        <a:defRPr sz="2400">
          <a:solidFill>
            <a:srgbClr val="25167A"/>
          </a:solidFill>
          <a:latin typeface="Arial" charset="0"/>
          <a:ea typeface="ＭＳ Ｐゴシック" charset="-128"/>
        </a:defRPr>
      </a:lvl3pPr>
      <a:lvl4pPr algn="l" defTabSz="342900" rtl="0" eaLnBrk="1" fontAlgn="base" hangingPunct="1">
        <a:spcBef>
          <a:spcPct val="0"/>
        </a:spcBef>
        <a:spcAft>
          <a:spcPct val="0"/>
        </a:spcAft>
        <a:defRPr sz="2400">
          <a:solidFill>
            <a:srgbClr val="25167A"/>
          </a:solidFill>
          <a:latin typeface="Arial" charset="0"/>
          <a:ea typeface="ＭＳ Ｐゴシック" charset="-128"/>
        </a:defRPr>
      </a:lvl4pPr>
      <a:lvl5pPr algn="l" defTabSz="342900" rtl="0" eaLnBrk="1" fontAlgn="base" hangingPunct="1">
        <a:spcBef>
          <a:spcPct val="0"/>
        </a:spcBef>
        <a:spcAft>
          <a:spcPct val="0"/>
        </a:spcAft>
        <a:defRPr sz="2400">
          <a:solidFill>
            <a:srgbClr val="25167A"/>
          </a:solidFill>
          <a:latin typeface="Arial" charset="0"/>
          <a:ea typeface="ＭＳ Ｐゴシック" charset="-128"/>
        </a:defRPr>
      </a:lvl5pPr>
      <a:lvl6pPr marL="342900" algn="l" defTabSz="342900" rtl="0" eaLnBrk="1" fontAlgn="base" hangingPunct="1">
        <a:spcBef>
          <a:spcPct val="0"/>
        </a:spcBef>
        <a:spcAft>
          <a:spcPct val="0"/>
        </a:spcAft>
        <a:defRPr sz="2400">
          <a:solidFill>
            <a:srgbClr val="25167A"/>
          </a:solidFill>
          <a:latin typeface="Arial" charset="0"/>
          <a:ea typeface="ＭＳ Ｐゴシック" charset="-128"/>
        </a:defRPr>
      </a:lvl6pPr>
      <a:lvl7pPr marL="685800" algn="l" defTabSz="342900" rtl="0" eaLnBrk="1" fontAlgn="base" hangingPunct="1">
        <a:spcBef>
          <a:spcPct val="0"/>
        </a:spcBef>
        <a:spcAft>
          <a:spcPct val="0"/>
        </a:spcAft>
        <a:defRPr sz="2400">
          <a:solidFill>
            <a:srgbClr val="25167A"/>
          </a:solidFill>
          <a:latin typeface="Arial" charset="0"/>
          <a:ea typeface="ＭＳ Ｐゴシック" charset="-128"/>
        </a:defRPr>
      </a:lvl7pPr>
      <a:lvl8pPr marL="1028700" algn="l" defTabSz="342900" rtl="0" eaLnBrk="1" fontAlgn="base" hangingPunct="1">
        <a:spcBef>
          <a:spcPct val="0"/>
        </a:spcBef>
        <a:spcAft>
          <a:spcPct val="0"/>
        </a:spcAft>
        <a:defRPr sz="2400">
          <a:solidFill>
            <a:srgbClr val="25167A"/>
          </a:solidFill>
          <a:latin typeface="Arial" charset="0"/>
          <a:ea typeface="ＭＳ Ｐゴシック" charset="-128"/>
        </a:defRPr>
      </a:lvl8pPr>
      <a:lvl9pPr marL="1371600" algn="l" defTabSz="342900" rtl="0" eaLnBrk="1" fontAlgn="base" hangingPunct="1">
        <a:spcBef>
          <a:spcPct val="0"/>
        </a:spcBef>
        <a:spcAft>
          <a:spcPct val="0"/>
        </a:spcAft>
        <a:defRPr sz="2400">
          <a:solidFill>
            <a:srgbClr val="25167A"/>
          </a:solidFill>
          <a:latin typeface="Arial" charset="0"/>
          <a:ea typeface="ＭＳ Ｐゴシック" charset="-128"/>
        </a:defRPr>
      </a:lvl9pPr>
    </p:titleStyle>
    <p:bodyStyle>
      <a:lvl1pPr marL="216000" indent="-216000" algn="l" defTabSz="342900" rtl="0" eaLnBrk="1" fontAlgn="base" hangingPunct="1">
        <a:lnSpc>
          <a:spcPct val="114000"/>
        </a:lnSpc>
        <a:spcBef>
          <a:spcPts val="0"/>
        </a:spcBef>
        <a:spcAft>
          <a:spcPct val="0"/>
        </a:spcAft>
        <a:buClr>
          <a:srgbClr val="25167A"/>
        </a:buClr>
        <a:buSzPct val="140000"/>
        <a:buFont typeface="Arial" panose="020B0604020202020204" pitchFamily="34" charset="0"/>
        <a:buChar char="•"/>
        <a:defRPr sz="1200" kern="1200" baseline="0">
          <a:solidFill>
            <a:srgbClr val="25167A"/>
          </a:solidFill>
          <a:latin typeface="Arial"/>
          <a:ea typeface="ＭＳ Ｐゴシック" charset="-128"/>
          <a:cs typeface="Arial"/>
        </a:defRPr>
      </a:lvl1pPr>
      <a:lvl2pPr marL="432000" indent="-216000" algn="l" defTabSz="342900" rtl="0" eaLnBrk="1" fontAlgn="base" hangingPunct="1">
        <a:lnSpc>
          <a:spcPct val="114000"/>
        </a:lnSpc>
        <a:spcBef>
          <a:spcPts val="0"/>
        </a:spcBef>
        <a:spcAft>
          <a:spcPct val="0"/>
        </a:spcAft>
        <a:buClr>
          <a:srgbClr val="25167A"/>
        </a:buClr>
        <a:buSzPct val="140000"/>
        <a:buFont typeface="Arial" panose="020B0604020202020204" pitchFamily="34" charset="0"/>
        <a:buChar char="•"/>
        <a:defRPr sz="1200" kern="1200">
          <a:solidFill>
            <a:srgbClr val="25167A"/>
          </a:solidFill>
          <a:latin typeface="Arial"/>
          <a:ea typeface="ＭＳ Ｐゴシック" charset="-128"/>
          <a:cs typeface="Arial"/>
        </a:defRPr>
      </a:lvl2pPr>
      <a:lvl3pPr marL="648000" indent="-216000" algn="l" defTabSz="342900" rtl="0" eaLnBrk="1" fontAlgn="base" hangingPunct="1">
        <a:lnSpc>
          <a:spcPct val="114000"/>
        </a:lnSpc>
        <a:spcBef>
          <a:spcPts val="0"/>
        </a:spcBef>
        <a:spcAft>
          <a:spcPct val="0"/>
        </a:spcAft>
        <a:buClr>
          <a:srgbClr val="25167A"/>
        </a:buClr>
        <a:buSzPct val="140000"/>
        <a:buFont typeface="Arial" panose="020B0604020202020204" pitchFamily="34" charset="0"/>
        <a:buChar char="•"/>
        <a:defRPr sz="1200" kern="1200">
          <a:solidFill>
            <a:srgbClr val="25167A"/>
          </a:solidFill>
          <a:latin typeface="Arial"/>
          <a:ea typeface="ＭＳ Ｐゴシック" charset="-128"/>
          <a:cs typeface="Arial"/>
        </a:defRPr>
      </a:lvl3pPr>
      <a:lvl4pPr marL="864000" indent="-216000" algn="l" defTabSz="342900" rtl="0" eaLnBrk="1" fontAlgn="base" hangingPunct="1">
        <a:lnSpc>
          <a:spcPct val="114000"/>
        </a:lnSpc>
        <a:spcBef>
          <a:spcPts val="0"/>
        </a:spcBef>
        <a:spcAft>
          <a:spcPct val="0"/>
        </a:spcAft>
        <a:buClr>
          <a:srgbClr val="25167A"/>
        </a:buClr>
        <a:buSzPct val="140000"/>
        <a:buFont typeface="Arial" panose="020B0604020202020204" pitchFamily="34" charset="0"/>
        <a:buChar char="•"/>
        <a:defRPr sz="1200" kern="1200">
          <a:solidFill>
            <a:srgbClr val="25167A"/>
          </a:solidFill>
          <a:latin typeface="Arial"/>
          <a:ea typeface="ＭＳ Ｐゴシック" charset="-128"/>
          <a:cs typeface="Arial"/>
        </a:defRPr>
      </a:lvl4pPr>
      <a:lvl5pPr marL="1080000" indent="-216000" algn="l" defTabSz="342900" rtl="0" eaLnBrk="1" fontAlgn="base" hangingPunct="1">
        <a:lnSpc>
          <a:spcPct val="114000"/>
        </a:lnSpc>
        <a:spcBef>
          <a:spcPts val="0"/>
        </a:spcBef>
        <a:spcAft>
          <a:spcPct val="0"/>
        </a:spcAft>
        <a:buClr>
          <a:srgbClr val="25167A"/>
        </a:buClr>
        <a:buSzPct val="140000"/>
        <a:buFont typeface="Arial" panose="020B0604020202020204" pitchFamily="34" charset="0"/>
        <a:buChar char="•"/>
        <a:defRPr sz="1200" kern="1200">
          <a:solidFill>
            <a:srgbClr val="25167A"/>
          </a:solidFill>
          <a:latin typeface="Arial"/>
          <a:ea typeface="ＭＳ Ｐゴシック" charset="-128"/>
          <a:cs typeface="Arial"/>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nl-NL"/>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guide id="3" pos="204">
          <p15:clr>
            <a:srgbClr val="F26B43"/>
          </p15:clr>
        </p15:guide>
        <p15:guide id="4" pos="5556">
          <p15:clr>
            <a:srgbClr val="F26B43"/>
          </p15:clr>
        </p15:guide>
        <p15:guide id="5" orient="horz" pos="395">
          <p15:clr>
            <a:srgbClr val="F26B43"/>
          </p15:clr>
        </p15:guide>
        <p15:guide id="6" orient="horz" pos="2845">
          <p15:clr>
            <a:srgbClr val="F26B43"/>
          </p15:clr>
        </p15:guide>
        <p15:guide id="7" orient="horz" pos="690">
          <p15:clr>
            <a:srgbClr val="F26B43"/>
          </p15:clr>
        </p15:guide>
        <p15:guide id="8" orient="horz" pos="1325">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gif"/><Relationship Id="rId1" Type="http://schemas.openxmlformats.org/officeDocument/2006/relationships/slideLayout" Target="../slideLayouts/slideLayout6.xml"/><Relationship Id="rId5" Type="http://schemas.openxmlformats.org/officeDocument/2006/relationships/image" Target="../media/image15.png"/><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hyperlink" Target="https://www.youtube.com/watch?v=4P785j15Tzk&amp;t=51s" TargetMode="Externa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1A4F97-16F8-764B-BCE1-5EFCEB2522EC}"/>
              </a:ext>
            </a:extLst>
          </p:cNvPr>
          <p:cNvSpPr>
            <a:spLocks noGrp="1"/>
          </p:cNvSpPr>
          <p:nvPr>
            <p:ph type="title"/>
          </p:nvPr>
        </p:nvSpPr>
        <p:spPr/>
        <p:txBody>
          <a:bodyPr/>
          <a:lstStyle/>
          <a:p>
            <a:r>
              <a:rPr lang="en-DE" dirty="0"/>
              <a:t>Time-Management</a:t>
            </a:r>
          </a:p>
        </p:txBody>
      </p:sp>
      <p:sp>
        <p:nvSpPr>
          <p:cNvPr id="3" name="Text Placeholder 2">
            <a:extLst>
              <a:ext uri="{FF2B5EF4-FFF2-40B4-BE49-F238E27FC236}">
                <a16:creationId xmlns:a16="http://schemas.microsoft.com/office/drawing/2014/main" id="{D01678F8-D285-CE4C-9728-458A5179655B}"/>
              </a:ext>
            </a:extLst>
          </p:cNvPr>
          <p:cNvSpPr>
            <a:spLocks noGrp="1"/>
          </p:cNvSpPr>
          <p:nvPr>
            <p:ph type="body" sz="quarter" idx="12"/>
          </p:nvPr>
        </p:nvSpPr>
        <p:spPr>
          <a:xfrm>
            <a:off x="323850" y="2103439"/>
            <a:ext cx="5481332" cy="1400252"/>
          </a:xfrm>
        </p:spPr>
        <p:txBody>
          <a:bodyPr/>
          <a:lstStyle/>
          <a:p>
            <a:endParaRPr lang="en-DE" dirty="0"/>
          </a:p>
        </p:txBody>
      </p:sp>
      <p:sp>
        <p:nvSpPr>
          <p:cNvPr id="5" name="Picture Placeholder 4">
            <a:extLst>
              <a:ext uri="{FF2B5EF4-FFF2-40B4-BE49-F238E27FC236}">
                <a16:creationId xmlns:a16="http://schemas.microsoft.com/office/drawing/2014/main" id="{B8F24B1E-525A-F141-8932-EA6C41DC688A}"/>
              </a:ext>
            </a:extLst>
          </p:cNvPr>
          <p:cNvSpPr>
            <a:spLocks noGrp="1"/>
          </p:cNvSpPr>
          <p:nvPr>
            <p:ph type="pic" sz="quarter" idx="14"/>
          </p:nvPr>
        </p:nvSpPr>
        <p:spPr/>
        <p:txBody>
          <a:bodyPr/>
          <a:lstStyle/>
          <a:p>
            <a:endParaRPr lang="en-NL"/>
          </a:p>
        </p:txBody>
      </p:sp>
    </p:spTree>
    <p:extLst>
      <p:ext uri="{BB962C8B-B14F-4D97-AF65-F5344CB8AC3E}">
        <p14:creationId xmlns:p14="http://schemas.microsoft.com/office/powerpoint/2010/main" val="21790452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819A8C6-BA4C-3E8F-407D-7B012D100174}"/>
              </a:ext>
            </a:extLst>
          </p:cNvPr>
          <p:cNvSpPr>
            <a:spLocks noGrp="1"/>
          </p:cNvSpPr>
          <p:nvPr>
            <p:ph type="title"/>
          </p:nvPr>
        </p:nvSpPr>
        <p:spPr/>
        <p:txBody>
          <a:bodyPr/>
          <a:lstStyle/>
          <a:p>
            <a:r>
              <a:rPr lang="nl-NL" dirty="0"/>
              <a:t>Realistisch plannen</a:t>
            </a:r>
          </a:p>
        </p:txBody>
      </p:sp>
      <p:sp>
        <p:nvSpPr>
          <p:cNvPr id="3" name="Tijdelijke aanduiding voor tekst 2">
            <a:extLst>
              <a:ext uri="{FF2B5EF4-FFF2-40B4-BE49-F238E27FC236}">
                <a16:creationId xmlns:a16="http://schemas.microsoft.com/office/drawing/2014/main" id="{AAD4A223-D394-9A15-5BA4-74E22FBA8800}"/>
              </a:ext>
            </a:extLst>
          </p:cNvPr>
          <p:cNvSpPr>
            <a:spLocks noGrp="1"/>
          </p:cNvSpPr>
          <p:nvPr>
            <p:ph type="body" sz="quarter" idx="15"/>
          </p:nvPr>
        </p:nvSpPr>
        <p:spPr/>
        <p:txBody>
          <a:bodyPr/>
          <a:lstStyle/>
          <a:p>
            <a:r>
              <a:rPr lang="nl-NL" dirty="0"/>
              <a:t>Netto – bruto plannen van een taak</a:t>
            </a:r>
          </a:p>
          <a:p>
            <a:r>
              <a:rPr lang="nl-NL" dirty="0">
                <a:solidFill>
                  <a:srgbClr val="00B050"/>
                </a:solidFill>
              </a:rPr>
              <a:t>Netto deze workshop = 125 min</a:t>
            </a:r>
          </a:p>
          <a:p>
            <a:r>
              <a:rPr lang="nl-NL" dirty="0"/>
              <a:t>Bruto deze workshop:</a:t>
            </a:r>
            <a:br>
              <a:rPr lang="nl-NL" dirty="0"/>
            </a:br>
            <a:r>
              <a:rPr lang="nl-NL" dirty="0"/>
              <a:t> - voorbereiding = 15 min.</a:t>
            </a:r>
          </a:p>
          <a:p>
            <a:pPr marL="0" indent="0">
              <a:buNone/>
            </a:pPr>
            <a:r>
              <a:rPr lang="nl-NL" dirty="0"/>
              <a:t>      - reistijd = 5 min.</a:t>
            </a:r>
            <a:br>
              <a:rPr lang="nl-NL" dirty="0"/>
            </a:br>
            <a:r>
              <a:rPr lang="nl-NL" dirty="0"/>
              <a:t>      - workshop = 125 min.</a:t>
            </a:r>
            <a:br>
              <a:rPr lang="nl-NL" dirty="0"/>
            </a:br>
            <a:r>
              <a:rPr lang="nl-NL" dirty="0"/>
              <a:t>      - huiswerk maken = 60 – 90 min.</a:t>
            </a:r>
            <a:br>
              <a:rPr lang="nl-NL" dirty="0"/>
            </a:br>
            <a:r>
              <a:rPr lang="nl-NL" dirty="0"/>
              <a:t>      - huiswerk inleveren = 5 min.</a:t>
            </a:r>
            <a:br>
              <a:rPr lang="nl-NL" dirty="0"/>
            </a:br>
            <a:r>
              <a:rPr lang="nl-NL" dirty="0"/>
              <a:t>       - eventueel iets met de docent bespreken na de les = 5 min.</a:t>
            </a:r>
            <a:br>
              <a:rPr lang="nl-NL" dirty="0"/>
            </a:br>
            <a:r>
              <a:rPr lang="nl-NL" dirty="0"/>
              <a:t>      - reistijd = 5 min.</a:t>
            </a:r>
            <a:br>
              <a:rPr lang="nl-NL" dirty="0"/>
            </a:br>
            <a:r>
              <a:rPr lang="nl-NL" dirty="0">
                <a:solidFill>
                  <a:srgbClr val="C00000"/>
                </a:solidFill>
              </a:rPr>
              <a:t>      Bruto totaal les: ….min. – …. min.  </a:t>
            </a:r>
            <a:endParaRPr lang="nl-NL" dirty="0"/>
          </a:p>
        </p:txBody>
      </p:sp>
      <p:sp>
        <p:nvSpPr>
          <p:cNvPr id="4" name="Tijdelijke aanduiding voor voettekst 3">
            <a:extLst>
              <a:ext uri="{FF2B5EF4-FFF2-40B4-BE49-F238E27FC236}">
                <a16:creationId xmlns:a16="http://schemas.microsoft.com/office/drawing/2014/main" id="{63828B00-C0CA-E0D0-2320-628EBE5A952C}"/>
              </a:ext>
            </a:extLst>
          </p:cNvPr>
          <p:cNvSpPr>
            <a:spLocks noGrp="1"/>
          </p:cNvSpPr>
          <p:nvPr>
            <p:ph type="ftr" sz="quarter" idx="16"/>
          </p:nvPr>
        </p:nvSpPr>
        <p:spPr/>
        <p:txBody>
          <a:bodyPr/>
          <a:lstStyle/>
          <a:p>
            <a:pPr>
              <a:defRPr/>
            </a:pPr>
            <a:r>
              <a:rPr lang="nl-NL"/>
              <a:t>Titel presentatie</a:t>
            </a:r>
            <a:endParaRPr lang="nl-NL" dirty="0"/>
          </a:p>
        </p:txBody>
      </p:sp>
      <p:sp>
        <p:nvSpPr>
          <p:cNvPr id="5" name="Tijdelijke aanduiding voor dianummer 4">
            <a:extLst>
              <a:ext uri="{FF2B5EF4-FFF2-40B4-BE49-F238E27FC236}">
                <a16:creationId xmlns:a16="http://schemas.microsoft.com/office/drawing/2014/main" id="{F7F857C5-F4EE-13D7-17B5-08E3099755C1}"/>
              </a:ext>
            </a:extLst>
          </p:cNvPr>
          <p:cNvSpPr>
            <a:spLocks noGrp="1"/>
          </p:cNvSpPr>
          <p:nvPr>
            <p:ph type="sldNum" sz="quarter" idx="17"/>
          </p:nvPr>
        </p:nvSpPr>
        <p:spPr/>
        <p:txBody>
          <a:bodyPr/>
          <a:lstStyle/>
          <a:p>
            <a:fld id="{49004725-3891-F142-B776-4F4F06198762}" type="slidenum">
              <a:rPr lang="nl-NL" smtClean="0"/>
              <a:pPr/>
              <a:t>10</a:t>
            </a:fld>
            <a:endParaRPr lang="nl-NL" dirty="0"/>
          </a:p>
        </p:txBody>
      </p:sp>
      <p:sp>
        <p:nvSpPr>
          <p:cNvPr id="6" name="Tijdelijke aanduiding voor afbeelding 5">
            <a:extLst>
              <a:ext uri="{FF2B5EF4-FFF2-40B4-BE49-F238E27FC236}">
                <a16:creationId xmlns:a16="http://schemas.microsoft.com/office/drawing/2014/main" id="{62A8092E-C927-0D66-EF12-E959BF8F05D0}"/>
              </a:ext>
            </a:extLst>
          </p:cNvPr>
          <p:cNvSpPr>
            <a:spLocks noGrp="1"/>
          </p:cNvSpPr>
          <p:nvPr>
            <p:ph type="pic" sz="quarter" idx="14"/>
          </p:nvPr>
        </p:nvSpPr>
        <p:spPr/>
        <p:txBody>
          <a:bodyPr/>
          <a:lstStyle/>
          <a:p>
            <a:endParaRPr lang="nl-NL"/>
          </a:p>
        </p:txBody>
      </p:sp>
    </p:spTree>
    <p:extLst>
      <p:ext uri="{BB962C8B-B14F-4D97-AF65-F5344CB8AC3E}">
        <p14:creationId xmlns:p14="http://schemas.microsoft.com/office/powerpoint/2010/main" val="41108795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0CFA3-3C42-5940-970C-7482395FB5F8}"/>
              </a:ext>
            </a:extLst>
          </p:cNvPr>
          <p:cNvSpPr>
            <a:spLocks noGrp="1"/>
          </p:cNvSpPr>
          <p:nvPr>
            <p:ph type="title"/>
          </p:nvPr>
        </p:nvSpPr>
        <p:spPr/>
        <p:txBody>
          <a:bodyPr/>
          <a:lstStyle/>
          <a:p>
            <a:r>
              <a:rPr lang="en-US" dirty="0"/>
              <a:t>Wat </a:t>
            </a:r>
            <a:r>
              <a:rPr lang="en-US" dirty="0" err="1"/>
              <a:t>betekenen</a:t>
            </a:r>
            <a:r>
              <a:rPr lang="en-US" dirty="0"/>
              <a:t> </a:t>
            </a:r>
            <a:r>
              <a:rPr lang="en-US" dirty="0" err="1"/>
              <a:t>deze</a:t>
            </a:r>
            <a:r>
              <a:rPr lang="en-US" dirty="0"/>
              <a:t> items?</a:t>
            </a:r>
            <a:endParaRPr lang="en-DE" dirty="0"/>
          </a:p>
        </p:txBody>
      </p:sp>
      <p:sp>
        <p:nvSpPr>
          <p:cNvPr id="3" name="Text Placeholder 2">
            <a:extLst>
              <a:ext uri="{FF2B5EF4-FFF2-40B4-BE49-F238E27FC236}">
                <a16:creationId xmlns:a16="http://schemas.microsoft.com/office/drawing/2014/main" id="{C10229CB-70CB-C447-A3A5-B58216D803A7}"/>
              </a:ext>
            </a:extLst>
          </p:cNvPr>
          <p:cNvSpPr>
            <a:spLocks noGrp="1"/>
          </p:cNvSpPr>
          <p:nvPr>
            <p:ph type="body" sz="quarter" idx="12"/>
          </p:nvPr>
        </p:nvSpPr>
        <p:spPr>
          <a:xfrm>
            <a:off x="323849" y="2103439"/>
            <a:ext cx="4476751" cy="1947566"/>
          </a:xfrm>
        </p:spPr>
        <p:txBody>
          <a:bodyPr>
            <a:normAutofit/>
          </a:bodyPr>
          <a:lstStyle/>
          <a:p>
            <a:r>
              <a:rPr lang="en-US" dirty="0" err="1"/>
              <a:t>Kies</a:t>
            </a:r>
            <a:r>
              <a:rPr lang="en-US" dirty="0"/>
              <a:t> </a:t>
            </a:r>
            <a:r>
              <a:rPr lang="en-US" u="sng" dirty="0" err="1"/>
              <a:t>één</a:t>
            </a:r>
            <a:r>
              <a:rPr lang="en-DE"/>
              <a:t> item </a:t>
            </a:r>
            <a:r>
              <a:rPr lang="en-US" dirty="0" err="1"/>
              <a:t>en</a:t>
            </a:r>
            <a:r>
              <a:rPr lang="en-US" dirty="0"/>
              <a:t> </a:t>
            </a:r>
            <a:r>
              <a:rPr lang="en-US" dirty="0" err="1"/>
              <a:t>verdeel</a:t>
            </a:r>
            <a:r>
              <a:rPr lang="en-US" dirty="0"/>
              <a:t> </a:t>
            </a:r>
            <a:r>
              <a:rPr lang="en-US" dirty="0" err="1"/>
              <a:t>dit</a:t>
            </a:r>
            <a:r>
              <a:rPr lang="en-US" dirty="0"/>
              <a:t> in sub </a:t>
            </a:r>
            <a:r>
              <a:rPr lang="en-US" dirty="0" err="1"/>
              <a:t>activiteiten</a:t>
            </a:r>
            <a:r>
              <a:rPr lang="en-US" dirty="0"/>
              <a:t> </a:t>
            </a:r>
          </a:p>
          <a:p>
            <a:endParaRPr lang="en-US" dirty="0"/>
          </a:p>
        </p:txBody>
      </p:sp>
      <p:sp>
        <p:nvSpPr>
          <p:cNvPr id="4" name="Footer Placeholder 3">
            <a:extLst>
              <a:ext uri="{FF2B5EF4-FFF2-40B4-BE49-F238E27FC236}">
                <a16:creationId xmlns:a16="http://schemas.microsoft.com/office/drawing/2014/main" id="{EF4182FB-E1B4-F44A-B61B-77E14FC56394}"/>
              </a:ext>
            </a:extLst>
          </p:cNvPr>
          <p:cNvSpPr>
            <a:spLocks noGrp="1"/>
          </p:cNvSpPr>
          <p:nvPr>
            <p:ph type="ftr" sz="quarter" idx="13"/>
          </p:nvPr>
        </p:nvSpPr>
        <p:spPr/>
        <p:txBody>
          <a:bodyPr/>
          <a:lstStyle/>
          <a:p>
            <a:pPr>
              <a:defRPr/>
            </a:pPr>
            <a:r>
              <a:rPr lang="nl-NL"/>
              <a:t>Titel presentatie</a:t>
            </a:r>
            <a:endParaRPr lang="nl-NL" dirty="0"/>
          </a:p>
        </p:txBody>
      </p:sp>
      <p:sp>
        <p:nvSpPr>
          <p:cNvPr id="5" name="Slide Number Placeholder 4">
            <a:extLst>
              <a:ext uri="{FF2B5EF4-FFF2-40B4-BE49-F238E27FC236}">
                <a16:creationId xmlns:a16="http://schemas.microsoft.com/office/drawing/2014/main" id="{F99E560F-8C77-BC4D-A5E7-68AEE9B43C87}"/>
              </a:ext>
            </a:extLst>
          </p:cNvPr>
          <p:cNvSpPr>
            <a:spLocks noGrp="1"/>
          </p:cNvSpPr>
          <p:nvPr>
            <p:ph type="sldNum" sz="quarter" idx="14"/>
          </p:nvPr>
        </p:nvSpPr>
        <p:spPr/>
        <p:txBody>
          <a:bodyPr/>
          <a:lstStyle/>
          <a:p>
            <a:fld id="{49004725-3891-F142-B776-4F4F06198762}" type="slidenum">
              <a:rPr lang="nl-NL" smtClean="0"/>
              <a:pPr/>
              <a:t>11</a:t>
            </a:fld>
            <a:endParaRPr lang="nl-NL" dirty="0"/>
          </a:p>
        </p:txBody>
      </p:sp>
      <p:pic>
        <p:nvPicPr>
          <p:cNvPr id="1026" name="Picture 2" descr="The Overwhelmed Monster Attacks Again — Womanly Magazine">
            <a:extLst>
              <a:ext uri="{FF2B5EF4-FFF2-40B4-BE49-F238E27FC236}">
                <a16:creationId xmlns:a16="http://schemas.microsoft.com/office/drawing/2014/main" id="{1F61287F-F845-8745-B2A2-CC14CB1E8AB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81601" y="627857"/>
            <a:ext cx="3638550" cy="363855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BE05ABBB-B64D-C14A-9736-AFBC5D9558BA}"/>
              </a:ext>
            </a:extLst>
          </p:cNvPr>
          <p:cNvSpPr txBox="1"/>
          <p:nvPr/>
        </p:nvSpPr>
        <p:spPr>
          <a:xfrm>
            <a:off x="3335868" y="4743450"/>
            <a:ext cx="4538422" cy="230832"/>
          </a:xfrm>
          <a:prstGeom prst="rect">
            <a:avLst/>
          </a:prstGeom>
          <a:noFill/>
        </p:spPr>
        <p:txBody>
          <a:bodyPr wrap="none" rtlCol="0">
            <a:spAutoFit/>
          </a:bodyPr>
          <a:lstStyle/>
          <a:p>
            <a:r>
              <a:rPr lang="en-DE" sz="900" dirty="0">
                <a:solidFill>
                  <a:schemeClr val="bg1">
                    <a:lumMod val="65000"/>
                  </a:schemeClr>
                </a:solidFill>
              </a:rPr>
              <a:t> </a:t>
            </a:r>
            <a:r>
              <a:rPr lang="en-GB" sz="900" dirty="0">
                <a:solidFill>
                  <a:schemeClr val="bg1">
                    <a:lumMod val="65000"/>
                  </a:schemeClr>
                </a:solidFill>
              </a:rPr>
              <a:t>https://</a:t>
            </a:r>
            <a:r>
              <a:rPr lang="en-GB" sz="900" dirty="0" err="1">
                <a:solidFill>
                  <a:schemeClr val="bg1">
                    <a:lumMod val="65000"/>
                  </a:schemeClr>
                </a:solidFill>
              </a:rPr>
              <a:t>www.womanlymag.com</a:t>
            </a:r>
            <a:r>
              <a:rPr lang="en-GB" sz="900" dirty="0">
                <a:solidFill>
                  <a:schemeClr val="bg1">
                    <a:lumMod val="65000"/>
                  </a:schemeClr>
                </a:solidFill>
              </a:rPr>
              <a:t>/stressed-out/the-overwhelmed-monster-attacks-again</a:t>
            </a:r>
            <a:endParaRPr lang="en-DE" sz="900" dirty="0">
              <a:solidFill>
                <a:schemeClr val="bg1">
                  <a:lumMod val="65000"/>
                </a:schemeClr>
              </a:solidFill>
            </a:endParaRPr>
          </a:p>
        </p:txBody>
      </p:sp>
    </p:spTree>
    <p:extLst>
      <p:ext uri="{BB962C8B-B14F-4D97-AF65-F5344CB8AC3E}">
        <p14:creationId xmlns:p14="http://schemas.microsoft.com/office/powerpoint/2010/main" val="25513081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52C7A3-0753-88D7-83D0-56FD836DED1C}"/>
            </a:ext>
          </a:extLst>
        </p:cNvPr>
        <p:cNvGrpSpPr/>
        <p:nvPr/>
      </p:nvGrpSpPr>
      <p:grpSpPr>
        <a:xfrm>
          <a:off x="0" y="0"/>
          <a:ext cx="0" cy="0"/>
          <a:chOff x="0" y="0"/>
          <a:chExt cx="0" cy="0"/>
        </a:xfrm>
      </p:grpSpPr>
      <p:pic>
        <p:nvPicPr>
          <p:cNvPr id="1030" name="Picture 6">
            <a:extLst>
              <a:ext uri="{FF2B5EF4-FFF2-40B4-BE49-F238E27FC236}">
                <a16:creationId xmlns:a16="http://schemas.microsoft.com/office/drawing/2014/main" id="{4A0ED110-1E18-D5D6-EC62-00443E68238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10951" y="318116"/>
            <a:ext cx="5248054" cy="2767984"/>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248F2FCC-AC9C-3552-44A3-947F3F9A886E}"/>
              </a:ext>
            </a:extLst>
          </p:cNvPr>
          <p:cNvSpPr>
            <a:spLocks noGrp="1"/>
          </p:cNvSpPr>
          <p:nvPr>
            <p:ph type="title"/>
          </p:nvPr>
        </p:nvSpPr>
        <p:spPr/>
        <p:txBody>
          <a:bodyPr/>
          <a:lstStyle/>
          <a:p>
            <a:r>
              <a:rPr lang="en-US" dirty="0" err="1"/>
              <a:t>Behapbare</a:t>
            </a:r>
            <a:r>
              <a:rPr lang="en-US" dirty="0"/>
              <a:t> </a:t>
            </a:r>
            <a:r>
              <a:rPr lang="en-US" dirty="0" err="1"/>
              <a:t>brokken</a:t>
            </a:r>
            <a:endParaRPr lang="en-DE" dirty="0"/>
          </a:p>
        </p:txBody>
      </p:sp>
      <p:sp>
        <p:nvSpPr>
          <p:cNvPr id="3" name="Text Placeholder 2">
            <a:extLst>
              <a:ext uri="{FF2B5EF4-FFF2-40B4-BE49-F238E27FC236}">
                <a16:creationId xmlns:a16="http://schemas.microsoft.com/office/drawing/2014/main" id="{9E574971-3091-EF19-5C75-16A66250B758}"/>
              </a:ext>
            </a:extLst>
          </p:cNvPr>
          <p:cNvSpPr>
            <a:spLocks noGrp="1"/>
          </p:cNvSpPr>
          <p:nvPr>
            <p:ph type="body" sz="quarter" idx="15"/>
          </p:nvPr>
        </p:nvSpPr>
        <p:spPr/>
        <p:txBody>
          <a:bodyPr/>
          <a:lstStyle/>
          <a:p>
            <a:r>
              <a:rPr lang="en-US" dirty="0" err="1"/>
              <a:t>Deel</a:t>
            </a:r>
            <a:r>
              <a:rPr lang="en-US" dirty="0"/>
              <a:t> de </a:t>
            </a:r>
            <a:r>
              <a:rPr lang="en-US" dirty="0" err="1"/>
              <a:t>totale</a:t>
            </a:r>
            <a:r>
              <a:rPr lang="en-US" dirty="0"/>
              <a:t> </a:t>
            </a:r>
            <a:r>
              <a:rPr lang="en-US" dirty="0" err="1"/>
              <a:t>hoeveelheid</a:t>
            </a:r>
            <a:r>
              <a:rPr lang="en-US" dirty="0"/>
              <a:t> </a:t>
            </a:r>
            <a:r>
              <a:rPr lang="en-US" dirty="0" err="1"/>
              <a:t>werk</a:t>
            </a:r>
            <a:r>
              <a:rPr lang="en-US" dirty="0"/>
              <a:t> op in </a:t>
            </a:r>
            <a:r>
              <a:rPr lang="en-US" dirty="0" err="1"/>
              <a:t>kleinere</a:t>
            </a:r>
            <a:r>
              <a:rPr lang="en-US" dirty="0"/>
              <a:t> </a:t>
            </a:r>
            <a:br>
              <a:rPr lang="en-US" dirty="0"/>
            </a:br>
            <a:r>
              <a:rPr lang="en-US" dirty="0" err="1"/>
              <a:t>delen</a:t>
            </a:r>
            <a:endParaRPr lang="en-DE" dirty="0"/>
          </a:p>
          <a:p>
            <a:r>
              <a:rPr lang="en-US" dirty="0" err="1"/>
              <a:t>Hierdoor</a:t>
            </a:r>
            <a:r>
              <a:rPr lang="en-US" dirty="0"/>
              <a:t> is het </a:t>
            </a:r>
            <a:r>
              <a:rPr lang="en-US" dirty="0" err="1"/>
              <a:t>geheel</a:t>
            </a:r>
            <a:r>
              <a:rPr lang="en-US" dirty="0"/>
              <a:t> minder </a:t>
            </a:r>
            <a:r>
              <a:rPr lang="en-US" dirty="0" err="1"/>
              <a:t>overweldigend</a:t>
            </a:r>
            <a:endParaRPr lang="en-DE" dirty="0"/>
          </a:p>
          <a:p>
            <a:r>
              <a:rPr lang="en-US" dirty="0" err="1"/>
              <a:t>Maakt</a:t>
            </a:r>
            <a:r>
              <a:rPr lang="en-US" dirty="0"/>
              <a:t> het </a:t>
            </a:r>
            <a:r>
              <a:rPr lang="en-US" dirty="0" err="1"/>
              <a:t>geheel</a:t>
            </a:r>
            <a:r>
              <a:rPr lang="en-US" dirty="0"/>
              <a:t> </a:t>
            </a:r>
            <a:r>
              <a:rPr lang="en-US" dirty="0" err="1"/>
              <a:t>beheersbaar</a:t>
            </a:r>
            <a:endParaRPr lang="en-DE" dirty="0"/>
          </a:p>
          <a:p>
            <a:endParaRPr lang="en-DE" dirty="0"/>
          </a:p>
        </p:txBody>
      </p:sp>
      <p:sp>
        <p:nvSpPr>
          <p:cNvPr id="5" name="Slide Number Placeholder 4">
            <a:extLst>
              <a:ext uri="{FF2B5EF4-FFF2-40B4-BE49-F238E27FC236}">
                <a16:creationId xmlns:a16="http://schemas.microsoft.com/office/drawing/2014/main" id="{96C8126B-8095-7045-020A-B4FE4B55AC63}"/>
              </a:ext>
            </a:extLst>
          </p:cNvPr>
          <p:cNvSpPr>
            <a:spLocks noGrp="1"/>
          </p:cNvSpPr>
          <p:nvPr>
            <p:ph type="sldNum" sz="quarter" idx="17"/>
          </p:nvPr>
        </p:nvSpPr>
        <p:spPr/>
        <p:txBody>
          <a:bodyPr/>
          <a:lstStyle/>
          <a:p>
            <a:fld id="{49004725-3891-F142-B776-4F4F06198762}" type="slidenum">
              <a:rPr lang="nl-NL" smtClean="0"/>
              <a:pPr/>
              <a:t>12</a:t>
            </a:fld>
            <a:endParaRPr lang="nl-NL" dirty="0"/>
          </a:p>
        </p:txBody>
      </p:sp>
      <p:pic>
        <p:nvPicPr>
          <p:cNvPr id="14" name="Picture 13">
            <a:extLst>
              <a:ext uri="{FF2B5EF4-FFF2-40B4-BE49-F238E27FC236}">
                <a16:creationId xmlns:a16="http://schemas.microsoft.com/office/drawing/2014/main" id="{4B19FF2B-4C23-0B53-789A-4B6B38889A94}"/>
              </a:ext>
            </a:extLst>
          </p:cNvPr>
          <p:cNvPicPr>
            <a:picLocks noChangeAspect="1"/>
          </p:cNvPicPr>
          <p:nvPr/>
        </p:nvPicPr>
        <p:blipFill>
          <a:blip r:embed="rId3"/>
          <a:stretch>
            <a:fillRect/>
          </a:stretch>
        </p:blipFill>
        <p:spPr>
          <a:xfrm>
            <a:off x="4565650" y="2533650"/>
            <a:ext cx="12700" cy="76200"/>
          </a:xfrm>
          <a:prstGeom prst="rect">
            <a:avLst/>
          </a:prstGeom>
        </p:spPr>
      </p:pic>
      <p:pic>
        <p:nvPicPr>
          <p:cNvPr id="16" name="Picture 15" descr="Graphical user interface&#10;&#10;Description automatically generated">
            <a:extLst>
              <a:ext uri="{FF2B5EF4-FFF2-40B4-BE49-F238E27FC236}">
                <a16:creationId xmlns:a16="http://schemas.microsoft.com/office/drawing/2014/main" id="{F0CDD7B8-8A1B-4D5A-D61F-5192C8591E79}"/>
              </a:ext>
            </a:extLst>
          </p:cNvPr>
          <p:cNvPicPr>
            <a:picLocks noChangeAspect="1"/>
          </p:cNvPicPr>
          <p:nvPr/>
        </p:nvPicPr>
        <p:blipFill>
          <a:blip r:embed="rId4"/>
          <a:stretch>
            <a:fillRect/>
          </a:stretch>
        </p:blipFill>
        <p:spPr>
          <a:xfrm>
            <a:off x="5316674" y="-38100"/>
            <a:ext cx="2234926" cy="5143500"/>
          </a:xfrm>
          <a:prstGeom prst="rect">
            <a:avLst/>
          </a:prstGeom>
        </p:spPr>
      </p:pic>
      <p:sp>
        <p:nvSpPr>
          <p:cNvPr id="17" name="TextBox 16">
            <a:extLst>
              <a:ext uri="{FF2B5EF4-FFF2-40B4-BE49-F238E27FC236}">
                <a16:creationId xmlns:a16="http://schemas.microsoft.com/office/drawing/2014/main" id="{F44DF599-5F0E-4EA8-0C88-B03A9F3F44B9}"/>
              </a:ext>
            </a:extLst>
          </p:cNvPr>
          <p:cNvSpPr txBox="1"/>
          <p:nvPr/>
        </p:nvSpPr>
        <p:spPr>
          <a:xfrm>
            <a:off x="1701800" y="4676319"/>
            <a:ext cx="3614874" cy="400110"/>
          </a:xfrm>
          <a:prstGeom prst="rect">
            <a:avLst/>
          </a:prstGeom>
          <a:noFill/>
        </p:spPr>
        <p:txBody>
          <a:bodyPr wrap="square" rtlCol="0">
            <a:spAutoFit/>
          </a:bodyPr>
          <a:lstStyle/>
          <a:p>
            <a:r>
              <a:rPr lang="en-GB" sz="1000" dirty="0"/>
              <a:t>https://</a:t>
            </a:r>
            <a:r>
              <a:rPr lang="en-GB" sz="1000" dirty="0" err="1"/>
              <a:t>medium.com</a:t>
            </a:r>
            <a:r>
              <a:rPr lang="en-GB" sz="1000" dirty="0"/>
              <a:t>/@</a:t>
            </a:r>
            <a:r>
              <a:rPr lang="en-GB" sz="1000" dirty="0" err="1"/>
              <a:t>lanceharvieruntime</a:t>
            </a:r>
            <a:r>
              <a:rPr lang="en-GB" sz="1000" dirty="0"/>
              <a:t>/5-steps-to-better-time-management-via-chunking-50b9e035c358</a:t>
            </a:r>
            <a:endParaRPr lang="en-DE" sz="1000" dirty="0"/>
          </a:p>
        </p:txBody>
      </p:sp>
      <p:pic>
        <p:nvPicPr>
          <p:cNvPr id="7" name="Picture 6" descr="Graphical user interface, text, application&#10;&#10;Description automatically generated">
            <a:extLst>
              <a:ext uri="{FF2B5EF4-FFF2-40B4-BE49-F238E27FC236}">
                <a16:creationId xmlns:a16="http://schemas.microsoft.com/office/drawing/2014/main" id="{18AD6689-44E6-303C-FECA-92503FBDD30F}"/>
              </a:ext>
            </a:extLst>
          </p:cNvPr>
          <p:cNvPicPr>
            <a:picLocks noChangeAspect="1"/>
          </p:cNvPicPr>
          <p:nvPr/>
        </p:nvPicPr>
        <p:blipFill>
          <a:blip r:embed="rId5"/>
          <a:stretch>
            <a:fillRect/>
          </a:stretch>
        </p:blipFill>
        <p:spPr>
          <a:xfrm>
            <a:off x="3771900" y="1567553"/>
            <a:ext cx="1612900" cy="2425700"/>
          </a:xfrm>
          <a:prstGeom prst="rect">
            <a:avLst/>
          </a:prstGeom>
        </p:spPr>
      </p:pic>
    </p:spTree>
    <p:extLst>
      <p:ext uri="{BB962C8B-B14F-4D97-AF65-F5344CB8AC3E}">
        <p14:creationId xmlns:p14="http://schemas.microsoft.com/office/powerpoint/2010/main" val="1031303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CF22C84-6BD3-AD40-0082-DE7D253998FC}"/>
              </a:ext>
            </a:extLst>
          </p:cNvPr>
          <p:cNvSpPr>
            <a:spLocks noGrp="1"/>
          </p:cNvSpPr>
          <p:nvPr>
            <p:ph type="title"/>
          </p:nvPr>
        </p:nvSpPr>
        <p:spPr/>
        <p:txBody>
          <a:bodyPr/>
          <a:lstStyle/>
          <a:p>
            <a:r>
              <a:rPr lang="nl-NL" dirty="0"/>
              <a:t>Kompas of tijd?</a:t>
            </a:r>
            <a:br>
              <a:rPr lang="nl-NL" dirty="0"/>
            </a:br>
            <a:r>
              <a:rPr lang="nl-NL" dirty="0"/>
              <a:t>Waar koers je op</a:t>
            </a:r>
          </a:p>
        </p:txBody>
      </p:sp>
      <p:sp>
        <p:nvSpPr>
          <p:cNvPr id="3" name="Tijdelijke aanduiding voor tekst 2">
            <a:extLst>
              <a:ext uri="{FF2B5EF4-FFF2-40B4-BE49-F238E27FC236}">
                <a16:creationId xmlns:a16="http://schemas.microsoft.com/office/drawing/2014/main" id="{B6B3DECD-3A77-C81D-EBA5-486D9F76FD58}"/>
              </a:ext>
            </a:extLst>
          </p:cNvPr>
          <p:cNvSpPr>
            <a:spLocks noGrp="1"/>
          </p:cNvSpPr>
          <p:nvPr>
            <p:ph type="body" sz="quarter" idx="12"/>
          </p:nvPr>
        </p:nvSpPr>
        <p:spPr>
          <a:xfrm>
            <a:off x="323849" y="2103439"/>
            <a:ext cx="5484283" cy="2044980"/>
          </a:xfrm>
        </p:spPr>
        <p:txBody>
          <a:bodyPr>
            <a:normAutofit/>
          </a:bodyPr>
          <a:lstStyle/>
          <a:p>
            <a:r>
              <a:rPr lang="nl-NL" sz="1500" b="1" dirty="0">
                <a:solidFill>
                  <a:schemeClr val="tx2"/>
                </a:solidFill>
              </a:rPr>
              <a:t>Het kompas is uiteindelijk belangrijker dan de tijd!</a:t>
            </a:r>
          </a:p>
          <a:p>
            <a:endParaRPr lang="nl-NL" sz="1500" b="1" dirty="0">
              <a:solidFill>
                <a:schemeClr val="tx2"/>
              </a:solidFill>
            </a:endParaRPr>
          </a:p>
          <a:p>
            <a:r>
              <a:rPr lang="nl-NL" sz="1500" b="1" dirty="0">
                <a:solidFill>
                  <a:schemeClr val="tx2"/>
                </a:solidFill>
              </a:rPr>
              <a:t>Komt het schip op tijd aan, maar in de verkeerde haven…</a:t>
            </a:r>
          </a:p>
          <a:p>
            <a:r>
              <a:rPr lang="nl-NL" sz="1500" b="1" dirty="0">
                <a:solidFill>
                  <a:schemeClr val="tx2"/>
                </a:solidFill>
              </a:rPr>
              <a:t>dan is het probleem alleen maar gegroeid.</a:t>
            </a:r>
          </a:p>
          <a:p>
            <a:endParaRPr lang="nl-NL" dirty="0"/>
          </a:p>
        </p:txBody>
      </p:sp>
      <p:sp>
        <p:nvSpPr>
          <p:cNvPr id="4" name="Tijdelijke aanduiding voor voettekst 3">
            <a:extLst>
              <a:ext uri="{FF2B5EF4-FFF2-40B4-BE49-F238E27FC236}">
                <a16:creationId xmlns:a16="http://schemas.microsoft.com/office/drawing/2014/main" id="{0388525E-29D9-AC0D-3488-9E7DB02C2877}"/>
              </a:ext>
            </a:extLst>
          </p:cNvPr>
          <p:cNvSpPr>
            <a:spLocks noGrp="1"/>
          </p:cNvSpPr>
          <p:nvPr>
            <p:ph type="ftr" sz="quarter" idx="13"/>
          </p:nvPr>
        </p:nvSpPr>
        <p:spPr/>
        <p:txBody>
          <a:bodyPr/>
          <a:lstStyle/>
          <a:p>
            <a:pPr>
              <a:defRPr/>
            </a:pPr>
            <a:r>
              <a:rPr lang="nl-NL"/>
              <a:t>Titel presentatie</a:t>
            </a:r>
            <a:endParaRPr lang="nl-NL" dirty="0"/>
          </a:p>
        </p:txBody>
      </p:sp>
      <p:sp>
        <p:nvSpPr>
          <p:cNvPr id="5" name="Tijdelijke aanduiding voor dianummer 4">
            <a:extLst>
              <a:ext uri="{FF2B5EF4-FFF2-40B4-BE49-F238E27FC236}">
                <a16:creationId xmlns:a16="http://schemas.microsoft.com/office/drawing/2014/main" id="{AF18357F-D21D-6C62-2989-27B6874BA138}"/>
              </a:ext>
            </a:extLst>
          </p:cNvPr>
          <p:cNvSpPr>
            <a:spLocks noGrp="1"/>
          </p:cNvSpPr>
          <p:nvPr>
            <p:ph type="sldNum" sz="quarter" idx="14"/>
          </p:nvPr>
        </p:nvSpPr>
        <p:spPr/>
        <p:txBody>
          <a:bodyPr/>
          <a:lstStyle/>
          <a:p>
            <a:fld id="{49004725-3891-F142-B776-4F4F06198762}" type="slidenum">
              <a:rPr lang="nl-NL" smtClean="0"/>
              <a:pPr/>
              <a:t>13</a:t>
            </a:fld>
            <a:endParaRPr lang="nl-NL" dirty="0"/>
          </a:p>
        </p:txBody>
      </p:sp>
      <p:sp>
        <p:nvSpPr>
          <p:cNvPr id="6" name="Tijdelijke aanduiding voor afbeelding 5">
            <a:extLst>
              <a:ext uri="{FF2B5EF4-FFF2-40B4-BE49-F238E27FC236}">
                <a16:creationId xmlns:a16="http://schemas.microsoft.com/office/drawing/2014/main" id="{6823E25F-3BB4-13C2-8E62-EC663C2DF3B5}"/>
              </a:ext>
            </a:extLst>
          </p:cNvPr>
          <p:cNvSpPr>
            <a:spLocks noGrp="1"/>
          </p:cNvSpPr>
          <p:nvPr>
            <p:ph type="pic" sz="quarter" idx="15"/>
          </p:nvPr>
        </p:nvSpPr>
        <p:spPr/>
        <p:txBody>
          <a:bodyPr/>
          <a:lstStyle/>
          <a:p>
            <a:endParaRPr lang="nl-NL"/>
          </a:p>
        </p:txBody>
      </p:sp>
      <p:pic>
        <p:nvPicPr>
          <p:cNvPr id="7" name="Picture 4">
            <a:extLst>
              <a:ext uri="{FF2B5EF4-FFF2-40B4-BE49-F238E27FC236}">
                <a16:creationId xmlns:a16="http://schemas.microsoft.com/office/drawing/2014/main" id="{8E77AAC8-F0BD-04D2-E2AE-6AAD9037697F}"/>
              </a:ext>
            </a:extLst>
          </p:cNvPr>
          <p:cNvPicPr>
            <a:picLocks noChangeAspect="1" noChangeArrowheads="1"/>
          </p:cNvPicPr>
          <p:nvPr/>
        </p:nvPicPr>
        <p:blipFill>
          <a:blip r:embed="rId2" cstate="print"/>
          <a:srcRect/>
          <a:stretch>
            <a:fillRect/>
          </a:stretch>
        </p:blipFill>
        <p:spPr bwMode="auto">
          <a:xfrm>
            <a:off x="6564600" y="30330"/>
            <a:ext cx="2286000" cy="2108597"/>
          </a:xfrm>
          <a:prstGeom prst="rect">
            <a:avLst/>
          </a:prstGeom>
          <a:noFill/>
          <a:ln w="9525">
            <a:noFill/>
            <a:miter lim="800000"/>
            <a:headEnd/>
            <a:tailEnd/>
          </a:ln>
        </p:spPr>
      </p:pic>
    </p:spTree>
    <p:extLst>
      <p:ext uri="{BB962C8B-B14F-4D97-AF65-F5344CB8AC3E}">
        <p14:creationId xmlns:p14="http://schemas.microsoft.com/office/powerpoint/2010/main" val="27362786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sz="half" idx="1"/>
          </p:nvPr>
        </p:nvGraphicFramePr>
        <p:xfrm>
          <a:off x="1591561" y="1259902"/>
          <a:ext cx="5719762" cy="3607374"/>
        </p:xfrm>
        <a:graphic>
          <a:graphicData uri="http://schemas.openxmlformats.org/drawingml/2006/table">
            <a:tbl>
              <a:tblPr/>
              <a:tblGrid>
                <a:gridCol w="2859881">
                  <a:extLst>
                    <a:ext uri="{9D8B030D-6E8A-4147-A177-3AD203B41FA5}">
                      <a16:colId xmlns:a16="http://schemas.microsoft.com/office/drawing/2014/main" val="20000"/>
                    </a:ext>
                  </a:extLst>
                </a:gridCol>
                <a:gridCol w="2859881">
                  <a:extLst>
                    <a:ext uri="{9D8B030D-6E8A-4147-A177-3AD203B41FA5}">
                      <a16:colId xmlns:a16="http://schemas.microsoft.com/office/drawing/2014/main" val="20001"/>
                    </a:ext>
                  </a:extLst>
                </a:gridCol>
              </a:tblGrid>
              <a:tr h="1770803">
                <a:tc>
                  <a:txBody>
                    <a:bodyPr/>
                    <a:lstStyle/>
                    <a:p>
                      <a:pPr marL="0" marR="0" lvl="0" indent="0" algn="ctr" defTabSz="914400" rtl="0" eaLnBrk="0" fontAlgn="base" latinLnBrk="0" hangingPunct="0">
                        <a:lnSpc>
                          <a:spcPct val="100000"/>
                        </a:lnSpc>
                        <a:spcBef>
                          <a:spcPct val="0"/>
                        </a:spcBef>
                        <a:spcAft>
                          <a:spcPct val="0"/>
                        </a:spcAft>
                        <a:buClrTx/>
                        <a:buSzTx/>
                        <a:buFont typeface="Wingdings" pitchFamily="28" charset="2"/>
                        <a:buNone/>
                        <a:tabLst/>
                      </a:pPr>
                      <a:r>
                        <a:rPr kumimoji="0" lang="nl-NL" sz="1200" b="1" i="1" u="none" strike="noStrike" cap="none" normalizeH="0" baseline="0" dirty="0">
                          <a:ln>
                            <a:noFill/>
                          </a:ln>
                          <a:solidFill>
                            <a:srgbClr val="260751"/>
                          </a:solidFill>
                          <a:effectLst/>
                          <a:latin typeface="Arial" charset="0"/>
                        </a:rPr>
                        <a:t>Urgent &amp; belangrijk </a:t>
                      </a:r>
                    </a:p>
                    <a:p>
                      <a:pPr marL="0" marR="0" lvl="0" indent="0" algn="ctr" defTabSz="914400" rtl="0" eaLnBrk="0" fontAlgn="base" latinLnBrk="0" hangingPunct="0">
                        <a:lnSpc>
                          <a:spcPct val="100000"/>
                        </a:lnSpc>
                        <a:spcBef>
                          <a:spcPct val="20000"/>
                        </a:spcBef>
                        <a:spcAft>
                          <a:spcPct val="0"/>
                        </a:spcAft>
                        <a:buClrTx/>
                        <a:buSzTx/>
                        <a:buFont typeface="Wingdings" pitchFamily="28" charset="2"/>
                        <a:buNone/>
                        <a:tabLst/>
                      </a:pPr>
                      <a:r>
                        <a:rPr kumimoji="0" lang="nl-NL" sz="3600" b="1" i="0" u="none" strike="noStrike" cap="none" normalizeH="0" baseline="0" dirty="0">
                          <a:ln>
                            <a:noFill/>
                          </a:ln>
                          <a:solidFill>
                            <a:srgbClr val="663300"/>
                          </a:solidFill>
                          <a:effectLst/>
                          <a:latin typeface="Arial" charset="0"/>
                        </a:rPr>
                        <a:t>A</a:t>
                      </a:r>
                      <a:endParaRPr kumimoji="0" lang="nl-NL" sz="1200" b="1" i="1" u="none" strike="noStrike" cap="none" normalizeH="0" baseline="0" dirty="0">
                        <a:ln>
                          <a:noFill/>
                        </a:ln>
                        <a:solidFill>
                          <a:srgbClr val="663300"/>
                        </a:solidFill>
                        <a:effectLst/>
                        <a:latin typeface="Arial" charset="0"/>
                      </a:endParaRPr>
                    </a:p>
                    <a:p>
                      <a:pPr marL="0" marR="0" lvl="0" indent="0" algn="ctr" defTabSz="914400" rtl="0" eaLnBrk="0" fontAlgn="base" latinLnBrk="0" hangingPunct="0">
                        <a:lnSpc>
                          <a:spcPct val="100000"/>
                        </a:lnSpc>
                        <a:spcBef>
                          <a:spcPct val="20000"/>
                        </a:spcBef>
                        <a:spcAft>
                          <a:spcPct val="0"/>
                        </a:spcAft>
                        <a:buClrTx/>
                        <a:buSzTx/>
                        <a:buFont typeface="Wingdings" pitchFamily="28" charset="2"/>
                        <a:buNone/>
                        <a:tabLst/>
                      </a:pPr>
                      <a:r>
                        <a:rPr kumimoji="0" lang="nl-NL" sz="1500" b="0" i="0" u="none" strike="noStrike" cap="none" normalizeH="0" baseline="0" dirty="0">
                          <a:ln>
                            <a:noFill/>
                          </a:ln>
                          <a:solidFill>
                            <a:srgbClr val="260751"/>
                          </a:solidFill>
                          <a:effectLst/>
                          <a:latin typeface="Arial" charset="0"/>
                        </a:rPr>
                        <a:t>focus op: </a:t>
                      </a:r>
                      <a:r>
                        <a:rPr kumimoji="0" lang="nl-NL" sz="1500" b="0" i="0" u="sng" strike="noStrike" cap="none" normalizeH="0" baseline="0" dirty="0">
                          <a:ln>
                            <a:noFill/>
                          </a:ln>
                          <a:solidFill>
                            <a:srgbClr val="260751"/>
                          </a:solidFill>
                          <a:effectLst/>
                          <a:latin typeface="Arial" charset="0"/>
                        </a:rPr>
                        <a:t>klok</a:t>
                      </a:r>
                      <a:r>
                        <a:rPr kumimoji="0" lang="nl-NL" sz="1500" b="0" i="0" u="none" strike="noStrike" cap="none" normalizeH="0" baseline="0" dirty="0">
                          <a:ln>
                            <a:noFill/>
                          </a:ln>
                          <a:solidFill>
                            <a:srgbClr val="260751"/>
                          </a:solidFill>
                          <a:effectLst/>
                          <a:latin typeface="Arial" charset="0"/>
                        </a:rPr>
                        <a:t> &amp; </a:t>
                      </a:r>
                      <a:r>
                        <a:rPr kumimoji="0" lang="nl-NL" sz="1500" b="0" i="0" u="sng" strike="noStrike" cap="none" normalizeH="0" baseline="0" dirty="0">
                          <a:ln>
                            <a:noFill/>
                          </a:ln>
                          <a:solidFill>
                            <a:srgbClr val="260751"/>
                          </a:solidFill>
                          <a:effectLst/>
                          <a:latin typeface="Arial" charset="0"/>
                        </a:rPr>
                        <a:t>kompas</a:t>
                      </a:r>
                    </a:p>
                    <a:p>
                      <a:pPr marL="0" marR="0" lvl="0" indent="0" algn="ctr" defTabSz="914400" rtl="0" eaLnBrk="0" fontAlgn="base" latinLnBrk="0" hangingPunct="0">
                        <a:lnSpc>
                          <a:spcPct val="100000"/>
                        </a:lnSpc>
                        <a:spcBef>
                          <a:spcPct val="20000"/>
                        </a:spcBef>
                        <a:spcAft>
                          <a:spcPct val="0"/>
                        </a:spcAft>
                        <a:buClrTx/>
                        <a:buSzTx/>
                        <a:buFont typeface="Wingdings" pitchFamily="28" charset="2"/>
                        <a:buNone/>
                        <a:tabLst/>
                      </a:pPr>
                      <a:r>
                        <a:rPr kumimoji="0" lang="nl-NL" sz="1500" b="0" i="1" u="none" strike="noStrike" cap="none" normalizeH="0" baseline="0" dirty="0">
                          <a:ln>
                            <a:noFill/>
                          </a:ln>
                          <a:solidFill>
                            <a:srgbClr val="33CC33"/>
                          </a:solidFill>
                          <a:effectLst/>
                          <a:latin typeface="Arial" charset="0"/>
                        </a:rPr>
                        <a:t>DIRECT UITVOEREN</a:t>
                      </a:r>
                    </a:p>
                  </a:txBody>
                  <a:tcPr marL="68580" marR="68580" marT="34290" marB="3429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 typeface="Wingdings" pitchFamily="28" charset="2"/>
                        <a:buNone/>
                        <a:tabLst/>
                      </a:pPr>
                      <a:r>
                        <a:rPr kumimoji="0" lang="nl-NL" sz="1200" b="1" i="1" u="none" strike="noStrike" cap="none" normalizeH="0" baseline="0" dirty="0">
                          <a:ln>
                            <a:noFill/>
                          </a:ln>
                          <a:solidFill>
                            <a:srgbClr val="260751"/>
                          </a:solidFill>
                          <a:effectLst/>
                          <a:latin typeface="Arial" charset="0"/>
                        </a:rPr>
                        <a:t>Belangrijk &amp; niet urgent  </a:t>
                      </a:r>
                    </a:p>
                    <a:p>
                      <a:pPr marL="0" marR="0" lvl="0" indent="0" algn="ctr" defTabSz="914400" rtl="0" eaLnBrk="0" fontAlgn="base" latinLnBrk="0" hangingPunct="0">
                        <a:lnSpc>
                          <a:spcPct val="100000"/>
                        </a:lnSpc>
                        <a:spcBef>
                          <a:spcPct val="20000"/>
                        </a:spcBef>
                        <a:spcAft>
                          <a:spcPct val="0"/>
                        </a:spcAft>
                        <a:buClrTx/>
                        <a:buSzTx/>
                        <a:buFont typeface="Wingdings" pitchFamily="28" charset="2"/>
                        <a:buNone/>
                        <a:tabLst/>
                      </a:pPr>
                      <a:r>
                        <a:rPr kumimoji="0" lang="nl-NL" sz="3600" b="1" i="0" u="none" strike="noStrike" cap="none" normalizeH="0" baseline="0" dirty="0">
                          <a:ln>
                            <a:noFill/>
                          </a:ln>
                          <a:solidFill>
                            <a:srgbClr val="663300"/>
                          </a:solidFill>
                          <a:effectLst/>
                          <a:latin typeface="Arial" charset="0"/>
                        </a:rPr>
                        <a:t>B</a:t>
                      </a:r>
                      <a:endParaRPr kumimoji="0" lang="nl-NL" sz="1200" b="1" i="1" u="none" strike="noStrike" cap="none" normalizeH="0" baseline="0" dirty="0">
                        <a:ln>
                          <a:noFill/>
                        </a:ln>
                        <a:solidFill>
                          <a:srgbClr val="663300"/>
                        </a:solidFill>
                        <a:effectLst/>
                        <a:latin typeface="Arial" charset="0"/>
                      </a:endParaRPr>
                    </a:p>
                    <a:p>
                      <a:pPr marL="0" marR="0" lvl="0" indent="0" algn="ctr" defTabSz="914400" rtl="0" eaLnBrk="0" fontAlgn="base" latinLnBrk="0" hangingPunct="0">
                        <a:lnSpc>
                          <a:spcPct val="100000"/>
                        </a:lnSpc>
                        <a:spcBef>
                          <a:spcPct val="20000"/>
                        </a:spcBef>
                        <a:spcAft>
                          <a:spcPct val="0"/>
                        </a:spcAft>
                        <a:buClrTx/>
                        <a:buSzTx/>
                        <a:buFont typeface="Wingdings" pitchFamily="28" charset="2"/>
                        <a:buNone/>
                        <a:tabLst/>
                      </a:pPr>
                      <a:r>
                        <a:rPr kumimoji="0" lang="nl-NL" sz="1500" b="0" i="0" u="none" strike="noStrike" cap="none" normalizeH="0" baseline="0" dirty="0">
                          <a:ln>
                            <a:noFill/>
                          </a:ln>
                          <a:solidFill>
                            <a:srgbClr val="260751"/>
                          </a:solidFill>
                          <a:effectLst/>
                          <a:latin typeface="Arial" charset="0"/>
                        </a:rPr>
                        <a:t>focus op: </a:t>
                      </a:r>
                      <a:r>
                        <a:rPr kumimoji="0" lang="nl-NL" sz="1500" b="0" i="0" u="sng" strike="noStrike" cap="none" normalizeH="0" baseline="0" dirty="0">
                          <a:ln>
                            <a:noFill/>
                          </a:ln>
                          <a:solidFill>
                            <a:srgbClr val="260751"/>
                          </a:solidFill>
                          <a:effectLst/>
                          <a:latin typeface="Arial" charset="0"/>
                        </a:rPr>
                        <a:t>kompas</a:t>
                      </a:r>
                    </a:p>
                    <a:p>
                      <a:pPr marL="0" marR="0" lvl="0" indent="0" algn="ctr" defTabSz="914400" rtl="0" eaLnBrk="0" fontAlgn="base" latinLnBrk="0" hangingPunct="0">
                        <a:lnSpc>
                          <a:spcPct val="100000"/>
                        </a:lnSpc>
                        <a:spcBef>
                          <a:spcPct val="20000"/>
                        </a:spcBef>
                        <a:spcAft>
                          <a:spcPct val="0"/>
                        </a:spcAft>
                        <a:buClrTx/>
                        <a:buSzTx/>
                        <a:buFont typeface="Wingdings" pitchFamily="28" charset="2"/>
                        <a:buNone/>
                        <a:tabLst/>
                      </a:pPr>
                      <a:r>
                        <a:rPr kumimoji="0" lang="nl-NL" sz="1500" b="0" i="1" u="none" strike="noStrike" cap="none" normalizeH="0" baseline="0" dirty="0">
                          <a:ln>
                            <a:noFill/>
                          </a:ln>
                          <a:solidFill>
                            <a:srgbClr val="0033CC"/>
                          </a:solidFill>
                          <a:effectLst/>
                          <a:latin typeface="Arial" charset="0"/>
                        </a:rPr>
                        <a:t>INPLANNEN</a:t>
                      </a:r>
                    </a:p>
                  </a:txBody>
                  <a:tcPr marL="68580" marR="68580" marT="34290" marB="3429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836571">
                <a:tc>
                  <a:txBody>
                    <a:bodyPr/>
                    <a:lstStyle/>
                    <a:p>
                      <a:pPr marL="0" marR="0" lvl="0" indent="0" algn="ctr" defTabSz="914400" rtl="0" eaLnBrk="0" fontAlgn="base" latinLnBrk="0" hangingPunct="0">
                        <a:lnSpc>
                          <a:spcPct val="100000"/>
                        </a:lnSpc>
                        <a:spcBef>
                          <a:spcPct val="20000"/>
                        </a:spcBef>
                        <a:spcAft>
                          <a:spcPct val="0"/>
                        </a:spcAft>
                        <a:buClrTx/>
                        <a:buSzTx/>
                        <a:buFont typeface="Wingdings" pitchFamily="28" charset="2"/>
                        <a:buNone/>
                        <a:tabLst/>
                      </a:pPr>
                      <a:r>
                        <a:rPr kumimoji="0" lang="nl-NL" sz="1200" b="1" i="1" u="none" strike="noStrike" cap="none" normalizeH="0" baseline="0" dirty="0">
                          <a:ln>
                            <a:noFill/>
                          </a:ln>
                          <a:solidFill>
                            <a:srgbClr val="260751"/>
                          </a:solidFill>
                          <a:effectLst/>
                          <a:latin typeface="Arial" charset="0"/>
                        </a:rPr>
                        <a:t>Urgent &amp; niet belangrijk</a:t>
                      </a:r>
                      <a:endParaRPr kumimoji="0" lang="nl-NL" sz="1200" b="1" i="1" u="none" strike="noStrike" cap="none" normalizeH="0" baseline="0" dirty="0">
                        <a:ln>
                          <a:noFill/>
                        </a:ln>
                        <a:solidFill>
                          <a:srgbClr val="FF0000"/>
                        </a:solidFill>
                        <a:effectLst/>
                        <a:latin typeface="Academy Engraved LET" pitchFamily="28" charset="0"/>
                      </a:endParaRPr>
                    </a:p>
                    <a:p>
                      <a:pPr marL="0" marR="0" lvl="0" indent="0" algn="ctr" defTabSz="914400" rtl="0" eaLnBrk="0" fontAlgn="base" latinLnBrk="0" hangingPunct="0">
                        <a:lnSpc>
                          <a:spcPct val="100000"/>
                        </a:lnSpc>
                        <a:spcBef>
                          <a:spcPct val="20000"/>
                        </a:spcBef>
                        <a:spcAft>
                          <a:spcPct val="0"/>
                        </a:spcAft>
                        <a:buClrTx/>
                        <a:buSzTx/>
                        <a:buFont typeface="Wingdings" pitchFamily="28" charset="2"/>
                        <a:buNone/>
                        <a:tabLst/>
                      </a:pPr>
                      <a:r>
                        <a:rPr kumimoji="0" lang="nl-NL" sz="3600" b="1" i="0" u="none" strike="noStrike" cap="none" normalizeH="0" baseline="0" dirty="0">
                          <a:ln>
                            <a:noFill/>
                          </a:ln>
                          <a:solidFill>
                            <a:srgbClr val="663300"/>
                          </a:solidFill>
                          <a:effectLst/>
                          <a:latin typeface="Arial" charset="0"/>
                        </a:rPr>
                        <a:t>C</a:t>
                      </a:r>
                    </a:p>
                    <a:p>
                      <a:pPr marL="0" marR="0" lvl="0" indent="0" algn="ctr" defTabSz="914400" rtl="0" eaLnBrk="0" fontAlgn="base" latinLnBrk="0" hangingPunct="0">
                        <a:lnSpc>
                          <a:spcPct val="100000"/>
                        </a:lnSpc>
                        <a:spcBef>
                          <a:spcPct val="20000"/>
                        </a:spcBef>
                        <a:spcAft>
                          <a:spcPct val="0"/>
                        </a:spcAft>
                        <a:buClrTx/>
                        <a:buSzTx/>
                        <a:buFont typeface="Wingdings" pitchFamily="28" charset="2"/>
                        <a:buNone/>
                        <a:tabLst/>
                      </a:pPr>
                      <a:r>
                        <a:rPr kumimoji="0" lang="nl-NL" sz="1500" b="0" i="0" u="none" strike="noStrike" cap="none" normalizeH="0" baseline="0" dirty="0">
                          <a:ln>
                            <a:noFill/>
                          </a:ln>
                          <a:solidFill>
                            <a:srgbClr val="260751"/>
                          </a:solidFill>
                          <a:effectLst/>
                          <a:latin typeface="Arial" charset="0"/>
                        </a:rPr>
                        <a:t>focus op: </a:t>
                      </a:r>
                      <a:r>
                        <a:rPr kumimoji="0" lang="nl-NL" sz="1500" b="0" i="0" u="sng" strike="noStrike" cap="none" normalizeH="0" baseline="0" dirty="0">
                          <a:ln>
                            <a:noFill/>
                          </a:ln>
                          <a:solidFill>
                            <a:srgbClr val="260751"/>
                          </a:solidFill>
                          <a:effectLst/>
                          <a:latin typeface="Arial" charset="0"/>
                        </a:rPr>
                        <a:t>klok</a:t>
                      </a:r>
                    </a:p>
                    <a:p>
                      <a:pPr marL="0" marR="0" lvl="0" indent="0" algn="ctr" defTabSz="914400" rtl="0" eaLnBrk="0" fontAlgn="base" latinLnBrk="0" hangingPunct="0">
                        <a:lnSpc>
                          <a:spcPct val="100000"/>
                        </a:lnSpc>
                        <a:spcBef>
                          <a:spcPct val="20000"/>
                        </a:spcBef>
                        <a:spcAft>
                          <a:spcPct val="0"/>
                        </a:spcAft>
                        <a:buClrTx/>
                        <a:buSzTx/>
                        <a:buFont typeface="Wingdings" pitchFamily="28" charset="2"/>
                        <a:buNone/>
                        <a:tabLst/>
                      </a:pPr>
                      <a:r>
                        <a:rPr kumimoji="0" lang="nl-NL" sz="1500" b="0" i="1" u="none" strike="noStrike" cap="none" normalizeH="0" baseline="0" dirty="0">
                          <a:ln>
                            <a:noFill/>
                          </a:ln>
                          <a:solidFill>
                            <a:srgbClr val="FFCC00"/>
                          </a:solidFill>
                          <a:effectLst/>
                          <a:latin typeface="Arial" charset="0"/>
                        </a:rPr>
                        <a:t>DELEGEREN OF KORT TIJD AAN BESTEDEN</a:t>
                      </a:r>
                    </a:p>
                  </a:txBody>
                  <a:tcPr marL="68580" marR="68580" marT="34290" marB="3429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Wingdings" pitchFamily="28" charset="2"/>
                        <a:buNone/>
                        <a:tabLst/>
                      </a:pPr>
                      <a:r>
                        <a:rPr kumimoji="0" lang="nl-NL" sz="1200" b="1" i="1" u="none" strike="noStrike" cap="none" normalizeH="0" baseline="0" dirty="0">
                          <a:ln>
                            <a:noFill/>
                          </a:ln>
                          <a:solidFill>
                            <a:srgbClr val="260751"/>
                          </a:solidFill>
                          <a:effectLst/>
                          <a:latin typeface="Arial" charset="0"/>
                        </a:rPr>
                        <a:t>Niet belangrijk &amp; niet urgent</a:t>
                      </a:r>
                    </a:p>
                    <a:p>
                      <a:pPr marL="0" marR="0" lvl="0" indent="0" algn="ctr" defTabSz="914400" rtl="0" eaLnBrk="0" fontAlgn="base" latinLnBrk="0" hangingPunct="0">
                        <a:lnSpc>
                          <a:spcPct val="100000"/>
                        </a:lnSpc>
                        <a:spcBef>
                          <a:spcPct val="20000"/>
                        </a:spcBef>
                        <a:spcAft>
                          <a:spcPct val="0"/>
                        </a:spcAft>
                        <a:buClrTx/>
                        <a:buSzTx/>
                        <a:buFont typeface="Wingdings" pitchFamily="28" charset="2"/>
                        <a:buNone/>
                        <a:tabLst/>
                      </a:pPr>
                      <a:r>
                        <a:rPr kumimoji="0" lang="nl-NL" sz="3600" b="1" i="0" u="none" strike="noStrike" cap="none" normalizeH="0" baseline="0" dirty="0">
                          <a:ln>
                            <a:noFill/>
                          </a:ln>
                          <a:solidFill>
                            <a:srgbClr val="663300"/>
                          </a:solidFill>
                          <a:effectLst/>
                          <a:latin typeface="Arial" charset="0"/>
                        </a:rPr>
                        <a:t>D</a:t>
                      </a:r>
                      <a:endParaRPr kumimoji="0" lang="nl-NL" sz="1200" b="1" i="1" u="none" strike="noStrike" cap="none" normalizeH="0" baseline="0" dirty="0">
                        <a:ln>
                          <a:noFill/>
                        </a:ln>
                        <a:solidFill>
                          <a:srgbClr val="663300"/>
                        </a:solidFill>
                        <a:effectLst/>
                        <a:latin typeface="Academy Engraved LET" pitchFamily="28" charset="0"/>
                      </a:endParaRPr>
                    </a:p>
                    <a:p>
                      <a:pPr marL="0" marR="0" lvl="0" indent="0" algn="ctr" defTabSz="914400" rtl="0" eaLnBrk="0" fontAlgn="base" latinLnBrk="0" hangingPunct="0">
                        <a:lnSpc>
                          <a:spcPct val="100000"/>
                        </a:lnSpc>
                        <a:spcBef>
                          <a:spcPct val="20000"/>
                        </a:spcBef>
                        <a:spcAft>
                          <a:spcPct val="0"/>
                        </a:spcAft>
                        <a:buClrTx/>
                        <a:buSzTx/>
                        <a:buFont typeface="Wingdings" pitchFamily="28" charset="2"/>
                        <a:buNone/>
                        <a:tabLst/>
                      </a:pPr>
                      <a:r>
                        <a:rPr kumimoji="0" lang="nl-NL" sz="1500" b="0" i="0" u="none" strike="noStrike" cap="none" normalizeH="0" baseline="0" dirty="0">
                          <a:ln>
                            <a:noFill/>
                          </a:ln>
                          <a:solidFill>
                            <a:srgbClr val="260751"/>
                          </a:solidFill>
                          <a:effectLst/>
                          <a:latin typeface="Arial" charset="0"/>
                        </a:rPr>
                        <a:t>geen focus</a:t>
                      </a:r>
                      <a:r>
                        <a:rPr kumimoji="0" lang="nl-NL" sz="1500" b="0" i="0" u="sng" strike="noStrike" cap="none" normalizeH="0" baseline="0" dirty="0">
                          <a:ln>
                            <a:noFill/>
                          </a:ln>
                          <a:solidFill>
                            <a:srgbClr val="260751"/>
                          </a:solidFill>
                          <a:effectLst/>
                          <a:latin typeface="Arial" charset="0"/>
                        </a:rPr>
                        <a:t> </a:t>
                      </a:r>
                    </a:p>
                    <a:p>
                      <a:pPr marL="0" marR="0" lvl="0" indent="0" algn="ctr" defTabSz="914400" rtl="0" eaLnBrk="0" fontAlgn="base" latinLnBrk="0" hangingPunct="0">
                        <a:lnSpc>
                          <a:spcPct val="100000"/>
                        </a:lnSpc>
                        <a:spcBef>
                          <a:spcPct val="20000"/>
                        </a:spcBef>
                        <a:spcAft>
                          <a:spcPct val="0"/>
                        </a:spcAft>
                        <a:buClrTx/>
                        <a:buSzTx/>
                        <a:buFont typeface="Wingdings" pitchFamily="28" charset="2"/>
                        <a:buNone/>
                        <a:tabLst/>
                      </a:pPr>
                      <a:r>
                        <a:rPr kumimoji="0" lang="nl-NL" sz="1500" b="0" i="1" u="none" strike="noStrike" cap="none" normalizeH="0" baseline="0" dirty="0">
                          <a:ln>
                            <a:noFill/>
                          </a:ln>
                          <a:solidFill>
                            <a:srgbClr val="FF0000"/>
                          </a:solidFill>
                          <a:effectLst/>
                          <a:latin typeface="Arial" charset="0"/>
                        </a:rPr>
                        <a:t>NIET UITVOEREN OF DELETEN</a:t>
                      </a:r>
                    </a:p>
                  </a:txBody>
                  <a:tcPr marL="68580" marR="68580" marT="34290" marB="3429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4" name="Slide Number Placeholder 3"/>
          <p:cNvSpPr>
            <a:spLocks noGrp="1"/>
          </p:cNvSpPr>
          <p:nvPr>
            <p:ph type="sldNum" sz="quarter" idx="11"/>
          </p:nvPr>
        </p:nvSpPr>
        <p:spPr/>
        <p:txBody>
          <a:bodyPr/>
          <a:lstStyle/>
          <a:p>
            <a:pPr>
              <a:defRPr/>
            </a:pPr>
            <a:fld id="{8AF13269-8C95-7047-AB78-085109AAD38C}" type="slidenum">
              <a:rPr lang="nl-NL" smtClean="0"/>
              <a:pPr>
                <a:defRPr/>
              </a:pPr>
              <a:t>14</a:t>
            </a:fld>
            <a:endParaRPr lang="nl-NL"/>
          </a:p>
        </p:txBody>
      </p:sp>
      <p:sp>
        <p:nvSpPr>
          <p:cNvPr id="2" name="Title 1"/>
          <p:cNvSpPr>
            <a:spLocks noGrp="1"/>
          </p:cNvSpPr>
          <p:nvPr>
            <p:ph type="title"/>
          </p:nvPr>
        </p:nvSpPr>
        <p:spPr>
          <a:xfrm>
            <a:off x="1484917" y="464552"/>
            <a:ext cx="6172200" cy="487741"/>
          </a:xfrm>
        </p:spPr>
        <p:txBody>
          <a:bodyPr>
            <a:normAutofit fontScale="90000"/>
          </a:bodyPr>
          <a:lstStyle/>
          <a:p>
            <a:r>
              <a:rPr lang="nl-NL" dirty="0"/>
              <a:t>Prioriteitenschema Eisenhower</a:t>
            </a:r>
            <a:endParaRPr lang="en-US" dirty="0"/>
          </a:p>
        </p:txBody>
      </p:sp>
    </p:spTree>
    <p:extLst>
      <p:ext uri="{BB962C8B-B14F-4D97-AF65-F5344CB8AC3E}">
        <p14:creationId xmlns:p14="http://schemas.microsoft.com/office/powerpoint/2010/main" val="11045031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A1B2055-5BCE-566D-C2C9-C6E75905CDFE}"/>
              </a:ext>
            </a:extLst>
          </p:cNvPr>
          <p:cNvSpPr>
            <a:spLocks noGrp="1"/>
          </p:cNvSpPr>
          <p:nvPr>
            <p:ph type="title"/>
          </p:nvPr>
        </p:nvSpPr>
        <p:spPr/>
        <p:txBody>
          <a:bodyPr/>
          <a:lstStyle/>
          <a:p>
            <a:r>
              <a:rPr lang="nl-NL" dirty="0"/>
              <a:t>Vervolg DIY Braindump</a:t>
            </a:r>
          </a:p>
        </p:txBody>
      </p:sp>
      <p:sp>
        <p:nvSpPr>
          <p:cNvPr id="3" name="Tijdelijke aanduiding voor inhoud 2">
            <a:extLst>
              <a:ext uri="{FF2B5EF4-FFF2-40B4-BE49-F238E27FC236}">
                <a16:creationId xmlns:a16="http://schemas.microsoft.com/office/drawing/2014/main" id="{4A733BEC-7F90-6FEC-7951-36462CFDE3EC}"/>
              </a:ext>
            </a:extLst>
          </p:cNvPr>
          <p:cNvSpPr>
            <a:spLocks noGrp="1"/>
          </p:cNvSpPr>
          <p:nvPr>
            <p:ph sz="half" idx="1"/>
          </p:nvPr>
        </p:nvSpPr>
        <p:spPr/>
        <p:txBody>
          <a:bodyPr>
            <a:normAutofit/>
          </a:bodyPr>
          <a:lstStyle/>
          <a:p>
            <a:r>
              <a:rPr lang="nl-NL" sz="1600" dirty="0"/>
              <a:t>Geef aan de taken op je </a:t>
            </a:r>
            <a:r>
              <a:rPr lang="nl-NL" sz="1600" dirty="0" err="1"/>
              <a:t>braindump</a:t>
            </a:r>
            <a:r>
              <a:rPr lang="nl-NL" sz="1600" dirty="0"/>
              <a:t> een A,B,C of D</a:t>
            </a:r>
          </a:p>
          <a:p>
            <a:pPr marL="0" indent="0">
              <a:buNone/>
            </a:pPr>
            <a:endParaRPr lang="nl-NL" sz="1600" dirty="0"/>
          </a:p>
          <a:p>
            <a:endParaRPr lang="nl-NL" sz="1600" dirty="0"/>
          </a:p>
          <a:p>
            <a:endParaRPr lang="nl-NL" sz="1600" dirty="0"/>
          </a:p>
          <a:p>
            <a:endParaRPr lang="nl-NL" sz="1600" dirty="0"/>
          </a:p>
          <a:p>
            <a:endParaRPr lang="nl-NL" sz="1600" dirty="0"/>
          </a:p>
          <a:p>
            <a:endParaRPr lang="nl-NL" sz="1600" dirty="0"/>
          </a:p>
          <a:p>
            <a:pPr marL="0" indent="0">
              <a:buNone/>
            </a:pPr>
            <a:endParaRPr lang="nl-NL" sz="1600" dirty="0"/>
          </a:p>
          <a:p>
            <a:r>
              <a:rPr lang="nl-NL" sz="1600" dirty="0"/>
              <a:t>Schrijf achter de taak hoe lang je erover denkt te gaan doen</a:t>
            </a:r>
          </a:p>
          <a:p>
            <a:endParaRPr lang="nl-NL" sz="1600" dirty="0"/>
          </a:p>
          <a:p>
            <a:endParaRPr lang="nl-NL" sz="1600" dirty="0"/>
          </a:p>
          <a:p>
            <a:endParaRPr lang="nl-NL" dirty="0"/>
          </a:p>
        </p:txBody>
      </p:sp>
      <p:sp>
        <p:nvSpPr>
          <p:cNvPr id="4" name="Tijdelijke aanduiding voor voettekst 3">
            <a:extLst>
              <a:ext uri="{FF2B5EF4-FFF2-40B4-BE49-F238E27FC236}">
                <a16:creationId xmlns:a16="http://schemas.microsoft.com/office/drawing/2014/main" id="{7D861B9D-2440-2AB6-2277-270FE24B7C1A}"/>
              </a:ext>
            </a:extLst>
          </p:cNvPr>
          <p:cNvSpPr>
            <a:spLocks noGrp="1"/>
          </p:cNvSpPr>
          <p:nvPr>
            <p:ph type="ftr" sz="quarter" idx="10"/>
          </p:nvPr>
        </p:nvSpPr>
        <p:spPr/>
        <p:txBody>
          <a:bodyPr/>
          <a:lstStyle/>
          <a:p>
            <a:pPr>
              <a:defRPr/>
            </a:pPr>
            <a:endParaRPr lang="nl-NL"/>
          </a:p>
        </p:txBody>
      </p:sp>
      <p:sp>
        <p:nvSpPr>
          <p:cNvPr id="5" name="Tijdelijke aanduiding voor dianummer 4">
            <a:extLst>
              <a:ext uri="{FF2B5EF4-FFF2-40B4-BE49-F238E27FC236}">
                <a16:creationId xmlns:a16="http://schemas.microsoft.com/office/drawing/2014/main" id="{C5D063F8-6F4B-5210-6522-81571AF98069}"/>
              </a:ext>
            </a:extLst>
          </p:cNvPr>
          <p:cNvSpPr>
            <a:spLocks noGrp="1"/>
          </p:cNvSpPr>
          <p:nvPr>
            <p:ph type="sldNum" sz="quarter" idx="11"/>
          </p:nvPr>
        </p:nvSpPr>
        <p:spPr/>
        <p:txBody>
          <a:bodyPr/>
          <a:lstStyle/>
          <a:p>
            <a:pPr>
              <a:defRPr/>
            </a:pPr>
            <a:fld id="{8AF13269-8C95-7047-AB78-085109AAD38C}" type="slidenum">
              <a:rPr lang="nl-NL" smtClean="0"/>
              <a:pPr>
                <a:defRPr/>
              </a:pPr>
              <a:t>15</a:t>
            </a:fld>
            <a:endParaRPr lang="nl-NL"/>
          </a:p>
        </p:txBody>
      </p:sp>
      <p:pic>
        <p:nvPicPr>
          <p:cNvPr id="7" name="Afbeelding 6">
            <a:extLst>
              <a:ext uri="{FF2B5EF4-FFF2-40B4-BE49-F238E27FC236}">
                <a16:creationId xmlns:a16="http://schemas.microsoft.com/office/drawing/2014/main" id="{FBD000C5-2323-1F4F-1938-8A90EF10129F}"/>
              </a:ext>
            </a:extLst>
          </p:cNvPr>
          <p:cNvPicPr>
            <a:picLocks noChangeAspect="1"/>
          </p:cNvPicPr>
          <p:nvPr/>
        </p:nvPicPr>
        <p:blipFill>
          <a:blip r:embed="rId2"/>
          <a:stretch>
            <a:fillRect/>
          </a:stretch>
        </p:blipFill>
        <p:spPr>
          <a:xfrm>
            <a:off x="657922" y="1917288"/>
            <a:ext cx="2735392" cy="1735227"/>
          </a:xfrm>
          <a:prstGeom prst="rect">
            <a:avLst/>
          </a:prstGeom>
        </p:spPr>
      </p:pic>
    </p:spTree>
    <p:extLst>
      <p:ext uri="{BB962C8B-B14F-4D97-AF65-F5344CB8AC3E}">
        <p14:creationId xmlns:p14="http://schemas.microsoft.com/office/powerpoint/2010/main" val="47841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D47539-4469-634B-97B4-9F9B05E8FF68}"/>
              </a:ext>
            </a:extLst>
          </p:cNvPr>
          <p:cNvSpPr>
            <a:spLocks noGrp="1"/>
          </p:cNvSpPr>
          <p:nvPr>
            <p:ph type="title"/>
          </p:nvPr>
        </p:nvSpPr>
        <p:spPr/>
        <p:txBody>
          <a:bodyPr/>
          <a:lstStyle/>
          <a:p>
            <a:r>
              <a:rPr lang="en-US" dirty="0" err="1"/>
              <a:t>Organiseren</a:t>
            </a:r>
            <a:r>
              <a:rPr lang="en-US" dirty="0"/>
              <a:t> – start met het </a:t>
            </a:r>
            <a:r>
              <a:rPr lang="en-US" dirty="0" err="1"/>
              <a:t>einde</a:t>
            </a:r>
            <a:r>
              <a:rPr lang="en-US" dirty="0"/>
              <a:t> in </a:t>
            </a:r>
            <a:r>
              <a:rPr lang="en-US" dirty="0" err="1"/>
              <a:t>gedachte</a:t>
            </a:r>
            <a:endParaRPr lang="en-DE" dirty="0"/>
          </a:p>
        </p:txBody>
      </p:sp>
      <p:sp>
        <p:nvSpPr>
          <p:cNvPr id="3" name="Text Placeholder 2">
            <a:extLst>
              <a:ext uri="{FF2B5EF4-FFF2-40B4-BE49-F238E27FC236}">
                <a16:creationId xmlns:a16="http://schemas.microsoft.com/office/drawing/2014/main" id="{3054449F-2029-0D4E-839B-94832154C1E1}"/>
              </a:ext>
            </a:extLst>
          </p:cNvPr>
          <p:cNvSpPr>
            <a:spLocks noGrp="1"/>
          </p:cNvSpPr>
          <p:nvPr>
            <p:ph type="body" sz="quarter" idx="15"/>
          </p:nvPr>
        </p:nvSpPr>
        <p:spPr/>
        <p:txBody>
          <a:bodyPr/>
          <a:lstStyle/>
          <a:p>
            <a:pPr marL="228600" indent="-228600">
              <a:buFont typeface="+mj-lt"/>
              <a:buAutoNum type="arabicPeriod"/>
            </a:pPr>
            <a:r>
              <a:rPr lang="en-US" dirty="0"/>
              <a:t>Neem </a:t>
            </a:r>
            <a:r>
              <a:rPr lang="en-US" dirty="0" err="1"/>
              <a:t>een</a:t>
            </a:r>
            <a:r>
              <a:rPr lang="en-US" dirty="0"/>
              <a:t> </a:t>
            </a:r>
            <a:r>
              <a:rPr lang="en-US" dirty="0" err="1"/>
              <a:t>leeg</a:t>
            </a:r>
            <a:r>
              <a:rPr lang="en-US" dirty="0"/>
              <a:t> </a:t>
            </a:r>
            <a:r>
              <a:rPr lang="en-US" dirty="0" err="1"/>
              <a:t>weekschema</a:t>
            </a:r>
            <a:r>
              <a:rPr lang="en-US" dirty="0"/>
              <a:t> (</a:t>
            </a:r>
            <a:r>
              <a:rPr lang="en-US" dirty="0" err="1"/>
              <a:t>papieren</a:t>
            </a:r>
            <a:r>
              <a:rPr lang="en-US" dirty="0"/>
              <a:t> agenda?!)</a:t>
            </a:r>
            <a:endParaRPr lang="en-DE" dirty="0"/>
          </a:p>
          <a:p>
            <a:pPr marL="228600" indent="-228600">
              <a:buFont typeface="+mj-lt"/>
              <a:buAutoNum type="arabicPeriod"/>
            </a:pPr>
            <a:r>
              <a:rPr lang="en-US" dirty="0" err="1"/>
              <a:t>Noteer</a:t>
            </a:r>
            <a:r>
              <a:rPr lang="en-US" dirty="0"/>
              <a:t> alle </a:t>
            </a:r>
            <a:r>
              <a:rPr lang="en-US" dirty="0" err="1"/>
              <a:t>verplichte</a:t>
            </a:r>
            <a:r>
              <a:rPr lang="en-US" dirty="0"/>
              <a:t> </a:t>
            </a:r>
            <a:r>
              <a:rPr lang="en-US" dirty="0" err="1"/>
              <a:t>zaken</a:t>
            </a:r>
            <a:r>
              <a:rPr lang="en-US" dirty="0"/>
              <a:t> incl. </a:t>
            </a:r>
            <a:r>
              <a:rPr lang="en-US" dirty="0" err="1"/>
              <a:t>tijden</a:t>
            </a:r>
            <a:r>
              <a:rPr lang="en-US" dirty="0"/>
              <a:t> (</a:t>
            </a:r>
            <a:r>
              <a:rPr lang="en-US" dirty="0" err="1"/>
              <a:t>tandartsafspraak</a:t>
            </a:r>
            <a:r>
              <a:rPr lang="en-US" dirty="0"/>
              <a:t>, </a:t>
            </a:r>
            <a:r>
              <a:rPr lang="en-US" dirty="0" err="1"/>
              <a:t>toetsen</a:t>
            </a:r>
            <a:r>
              <a:rPr lang="en-US" dirty="0"/>
              <a:t>, lessen </a:t>
            </a:r>
            <a:r>
              <a:rPr lang="en-US" dirty="0" err="1"/>
              <a:t>etc</a:t>
            </a:r>
            <a:r>
              <a:rPr lang="en-US" dirty="0"/>
              <a:t>)</a:t>
            </a:r>
            <a:endParaRPr lang="en-DE" dirty="0"/>
          </a:p>
          <a:p>
            <a:pPr marL="228600" indent="-228600">
              <a:buFont typeface="+mj-lt"/>
              <a:buAutoNum type="arabicPeriod"/>
            </a:pPr>
            <a:r>
              <a:rPr lang="en-US" dirty="0" err="1"/>
              <a:t>Noteer</a:t>
            </a:r>
            <a:r>
              <a:rPr lang="en-US" dirty="0"/>
              <a:t> deadlines</a:t>
            </a:r>
            <a:endParaRPr lang="en-DE" dirty="0"/>
          </a:p>
          <a:p>
            <a:pPr marL="228600" indent="-228600">
              <a:buFont typeface="+mj-lt"/>
              <a:buAutoNum type="arabicPeriod"/>
            </a:pPr>
            <a:r>
              <a:rPr lang="en-GB" dirty="0" err="1"/>
              <a:t>Noteer</a:t>
            </a:r>
            <a:r>
              <a:rPr lang="en-GB" dirty="0"/>
              <a:t> </a:t>
            </a:r>
            <a:r>
              <a:rPr lang="en-GB" dirty="0" err="1"/>
              <a:t>tijd</a:t>
            </a:r>
            <a:r>
              <a:rPr lang="en-GB" dirty="0"/>
              <a:t> </a:t>
            </a:r>
            <a:r>
              <a:rPr lang="en-GB" dirty="0" err="1"/>
              <a:t>benodigd</a:t>
            </a:r>
            <a:r>
              <a:rPr lang="en-GB" dirty="0"/>
              <a:t> </a:t>
            </a:r>
            <a:r>
              <a:rPr lang="en-GB" dirty="0" err="1"/>
              <a:t>voor</a:t>
            </a:r>
            <a:r>
              <a:rPr lang="en-GB" dirty="0"/>
              <a:t> hobbies (</a:t>
            </a:r>
            <a:r>
              <a:rPr lang="en-GB" dirty="0" err="1"/>
              <a:t>hardlopen</a:t>
            </a:r>
            <a:r>
              <a:rPr lang="en-GB" dirty="0"/>
              <a:t>, </a:t>
            </a:r>
            <a:r>
              <a:rPr lang="en-GB" dirty="0" err="1"/>
              <a:t>boksen</a:t>
            </a:r>
            <a:r>
              <a:rPr lang="en-GB" dirty="0"/>
              <a:t>, </a:t>
            </a:r>
            <a:r>
              <a:rPr lang="en-GB" dirty="0" err="1"/>
              <a:t>lezen</a:t>
            </a:r>
            <a:r>
              <a:rPr lang="en-GB" dirty="0"/>
              <a:t>, </a:t>
            </a:r>
            <a:r>
              <a:rPr lang="en-GB" dirty="0" err="1"/>
              <a:t>gamen</a:t>
            </a:r>
            <a:r>
              <a:rPr lang="en-GB" dirty="0"/>
              <a:t> etc)</a:t>
            </a:r>
            <a:endParaRPr lang="en-DE" dirty="0"/>
          </a:p>
          <a:p>
            <a:pPr marL="228600" indent="-228600">
              <a:buFont typeface="+mj-lt"/>
              <a:buAutoNum type="arabicPeriod"/>
            </a:pPr>
            <a:r>
              <a:rPr lang="en-GB" dirty="0" err="1"/>
              <a:t>Noteer</a:t>
            </a:r>
            <a:r>
              <a:rPr lang="en-GB" dirty="0"/>
              <a:t> </a:t>
            </a:r>
            <a:r>
              <a:rPr lang="en-GB" dirty="0" err="1"/>
              <a:t>reistijd</a:t>
            </a:r>
            <a:r>
              <a:rPr lang="en-GB" dirty="0"/>
              <a:t> </a:t>
            </a:r>
            <a:r>
              <a:rPr lang="en-GB" dirty="0" err="1"/>
              <a:t>naar</a:t>
            </a:r>
            <a:r>
              <a:rPr lang="en-GB" dirty="0"/>
              <a:t> </a:t>
            </a:r>
            <a:r>
              <a:rPr lang="en-GB" dirty="0" err="1"/>
              <a:t>en</a:t>
            </a:r>
            <a:r>
              <a:rPr lang="en-GB" dirty="0"/>
              <a:t> van </a:t>
            </a:r>
            <a:r>
              <a:rPr lang="en-GB" dirty="0" err="1"/>
              <a:t>deze</a:t>
            </a:r>
            <a:r>
              <a:rPr lang="en-GB" dirty="0"/>
              <a:t> </a:t>
            </a:r>
            <a:r>
              <a:rPr lang="en-GB" dirty="0" err="1"/>
              <a:t>afspraken</a:t>
            </a:r>
            <a:r>
              <a:rPr lang="en-GB" dirty="0"/>
              <a:t>. </a:t>
            </a:r>
            <a:endParaRPr lang="en-DE" dirty="0"/>
          </a:p>
          <a:p>
            <a:pPr marL="228600" indent="-228600">
              <a:buFont typeface="+mj-lt"/>
              <a:buAutoNum type="arabicPeriod"/>
            </a:pPr>
            <a:r>
              <a:rPr lang="en-GB" dirty="0" err="1"/>
              <a:t>Noteer</a:t>
            </a:r>
            <a:r>
              <a:rPr lang="en-GB" dirty="0"/>
              <a:t> </a:t>
            </a:r>
            <a:r>
              <a:rPr lang="en-GB" dirty="0" err="1"/>
              <a:t>globaal</a:t>
            </a:r>
            <a:r>
              <a:rPr lang="en-GB" dirty="0"/>
              <a:t> </a:t>
            </a:r>
            <a:r>
              <a:rPr lang="en-GB" dirty="0" err="1"/>
              <a:t>wanneer</a:t>
            </a:r>
            <a:r>
              <a:rPr lang="en-GB" dirty="0"/>
              <a:t> je </a:t>
            </a:r>
            <a:r>
              <a:rPr lang="en-GB" dirty="0" err="1"/>
              <a:t>ontbijt</a:t>
            </a:r>
            <a:r>
              <a:rPr lang="en-GB" dirty="0"/>
              <a:t>/</a:t>
            </a:r>
            <a:r>
              <a:rPr lang="en-GB" dirty="0" err="1"/>
              <a:t>luncht</a:t>
            </a:r>
            <a:r>
              <a:rPr lang="en-GB" dirty="0"/>
              <a:t>/</a:t>
            </a:r>
            <a:r>
              <a:rPr lang="en-GB" dirty="0" err="1"/>
              <a:t>avondmaaltijd</a:t>
            </a:r>
            <a:r>
              <a:rPr lang="en-GB" dirty="0"/>
              <a:t> </a:t>
            </a:r>
            <a:r>
              <a:rPr lang="en-GB" dirty="0" err="1"/>
              <a:t>eet</a:t>
            </a:r>
            <a:endParaRPr lang="en-DE" dirty="0"/>
          </a:p>
          <a:p>
            <a:pPr marL="228600" indent="-228600">
              <a:buFont typeface="+mj-lt"/>
              <a:buAutoNum type="arabicPeriod"/>
            </a:pPr>
            <a:r>
              <a:rPr lang="en-US" dirty="0" err="1"/>
              <a:t>Geef</a:t>
            </a:r>
            <a:r>
              <a:rPr lang="en-US" dirty="0"/>
              <a:t> </a:t>
            </a:r>
            <a:r>
              <a:rPr lang="en-US" dirty="0" err="1"/>
              <a:t>ook</a:t>
            </a:r>
            <a:r>
              <a:rPr lang="en-US" dirty="0"/>
              <a:t> </a:t>
            </a:r>
            <a:r>
              <a:rPr lang="en-US" dirty="0" err="1"/>
              <a:t>aan</a:t>
            </a:r>
            <a:r>
              <a:rPr lang="en-US" dirty="0"/>
              <a:t> </a:t>
            </a:r>
            <a:r>
              <a:rPr lang="en-US" dirty="0" err="1"/>
              <a:t>wanneer</a:t>
            </a:r>
            <a:r>
              <a:rPr lang="en-US" dirty="0"/>
              <a:t> je </a:t>
            </a:r>
            <a:r>
              <a:rPr lang="en-US" dirty="0" err="1"/>
              <a:t>slaapt</a:t>
            </a:r>
            <a:endParaRPr lang="en-DE" dirty="0"/>
          </a:p>
          <a:p>
            <a:pPr marL="228600" indent="-228600">
              <a:buFont typeface="+mj-lt"/>
              <a:buAutoNum type="arabicPeriod"/>
            </a:pPr>
            <a:endParaRPr lang="en-GB" dirty="0"/>
          </a:p>
          <a:p>
            <a:pPr marL="228600" indent="-228600">
              <a:buFont typeface="+mj-lt"/>
              <a:buAutoNum type="arabicPeriod"/>
            </a:pPr>
            <a:r>
              <a:rPr lang="en-GB" dirty="0"/>
              <a:t>Nu </a:t>
            </a:r>
            <a:r>
              <a:rPr lang="en-GB" dirty="0" err="1"/>
              <a:t>heb</a:t>
            </a:r>
            <a:r>
              <a:rPr lang="en-GB" dirty="0"/>
              <a:t> je de </a:t>
            </a:r>
            <a:r>
              <a:rPr lang="en-GB" dirty="0" err="1"/>
              <a:t>beschikbare</a:t>
            </a:r>
            <a:r>
              <a:rPr lang="en-GB" dirty="0"/>
              <a:t> </a:t>
            </a:r>
            <a:r>
              <a:rPr lang="en-GB" dirty="0" err="1"/>
              <a:t>tijd</a:t>
            </a:r>
            <a:r>
              <a:rPr lang="en-GB" dirty="0"/>
              <a:t> </a:t>
            </a:r>
            <a:r>
              <a:rPr lang="en-GB" dirty="0" err="1"/>
              <a:t>en</a:t>
            </a:r>
            <a:r>
              <a:rPr lang="en-GB" dirty="0"/>
              <a:t> </a:t>
            </a:r>
            <a:r>
              <a:rPr lang="en-GB" dirty="0" err="1"/>
              <a:t>kun</a:t>
            </a:r>
            <a:r>
              <a:rPr lang="en-GB" dirty="0"/>
              <a:t> je </a:t>
            </a:r>
            <a:r>
              <a:rPr lang="en-GB" dirty="0" err="1"/>
              <a:t>gaan</a:t>
            </a:r>
            <a:r>
              <a:rPr lang="en-GB" dirty="0"/>
              <a:t> </a:t>
            </a:r>
            <a:r>
              <a:rPr lang="en-GB" dirty="0" err="1"/>
              <a:t>plannen</a:t>
            </a:r>
            <a:endParaRPr lang="en-DE" dirty="0"/>
          </a:p>
        </p:txBody>
      </p:sp>
      <p:sp>
        <p:nvSpPr>
          <p:cNvPr id="4" name="Footer Placeholder 3">
            <a:extLst>
              <a:ext uri="{FF2B5EF4-FFF2-40B4-BE49-F238E27FC236}">
                <a16:creationId xmlns:a16="http://schemas.microsoft.com/office/drawing/2014/main" id="{AA8C5C74-98A2-8A48-ACED-C47FBA3AA0C3}"/>
              </a:ext>
            </a:extLst>
          </p:cNvPr>
          <p:cNvSpPr>
            <a:spLocks noGrp="1"/>
          </p:cNvSpPr>
          <p:nvPr>
            <p:ph type="ftr" sz="quarter" idx="16"/>
          </p:nvPr>
        </p:nvSpPr>
        <p:spPr/>
        <p:txBody>
          <a:bodyPr/>
          <a:lstStyle/>
          <a:p>
            <a:pPr>
              <a:defRPr/>
            </a:pPr>
            <a:r>
              <a:rPr lang="nl-NL"/>
              <a:t>Titel presentatie</a:t>
            </a:r>
            <a:endParaRPr lang="nl-NL" dirty="0"/>
          </a:p>
        </p:txBody>
      </p:sp>
      <p:sp>
        <p:nvSpPr>
          <p:cNvPr id="5" name="Slide Number Placeholder 4">
            <a:extLst>
              <a:ext uri="{FF2B5EF4-FFF2-40B4-BE49-F238E27FC236}">
                <a16:creationId xmlns:a16="http://schemas.microsoft.com/office/drawing/2014/main" id="{590E8DD7-A8A0-8349-8B3E-A6655EA52882}"/>
              </a:ext>
            </a:extLst>
          </p:cNvPr>
          <p:cNvSpPr>
            <a:spLocks noGrp="1"/>
          </p:cNvSpPr>
          <p:nvPr>
            <p:ph type="sldNum" sz="quarter" idx="17"/>
          </p:nvPr>
        </p:nvSpPr>
        <p:spPr/>
        <p:txBody>
          <a:bodyPr/>
          <a:lstStyle/>
          <a:p>
            <a:fld id="{49004725-3891-F142-B776-4F4F06198762}" type="slidenum">
              <a:rPr lang="nl-NL" smtClean="0"/>
              <a:pPr/>
              <a:t>16</a:t>
            </a:fld>
            <a:endParaRPr lang="nl-NL" dirty="0"/>
          </a:p>
        </p:txBody>
      </p:sp>
      <p:sp>
        <p:nvSpPr>
          <p:cNvPr id="6" name="Picture Placeholder 5">
            <a:extLst>
              <a:ext uri="{FF2B5EF4-FFF2-40B4-BE49-F238E27FC236}">
                <a16:creationId xmlns:a16="http://schemas.microsoft.com/office/drawing/2014/main" id="{A41FA1FC-E860-4D42-88FF-7B7C2EDE0774}"/>
              </a:ext>
            </a:extLst>
          </p:cNvPr>
          <p:cNvSpPr>
            <a:spLocks noGrp="1"/>
          </p:cNvSpPr>
          <p:nvPr>
            <p:ph type="pic" sz="quarter" idx="14"/>
          </p:nvPr>
        </p:nvSpPr>
        <p:spPr/>
        <p:txBody>
          <a:bodyPr/>
          <a:lstStyle/>
          <a:p>
            <a:endParaRPr lang="nl-NL"/>
          </a:p>
        </p:txBody>
      </p:sp>
    </p:spTree>
    <p:extLst>
      <p:ext uri="{BB962C8B-B14F-4D97-AF65-F5344CB8AC3E}">
        <p14:creationId xmlns:p14="http://schemas.microsoft.com/office/powerpoint/2010/main" val="37237368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A35E1D-3827-CF87-D87D-7D764623033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EB5E6FF9-1FED-86AB-577A-D1CC987ACC8D}"/>
              </a:ext>
            </a:extLst>
          </p:cNvPr>
          <p:cNvSpPr txBox="1"/>
          <p:nvPr/>
        </p:nvSpPr>
        <p:spPr>
          <a:xfrm>
            <a:off x="7810837" y="3234791"/>
            <a:ext cx="1201664" cy="392415"/>
          </a:xfrm>
          <a:prstGeom prst="rect">
            <a:avLst/>
          </a:prstGeom>
          <a:noFill/>
          <a:ln>
            <a:solidFill>
              <a:schemeClr val="tx1"/>
            </a:solidFill>
          </a:ln>
        </p:spPr>
        <p:txBody>
          <a:bodyPr wrap="square" rtlCol="0">
            <a:spAutoFit/>
          </a:bodyPr>
          <a:lstStyle/>
          <a:p>
            <a:pPr algn="ctr"/>
            <a:r>
              <a:rPr lang="en-GB" sz="1950" b="1" dirty="0">
                <a:solidFill>
                  <a:srgbClr val="FF0000"/>
                </a:solidFill>
                <a:latin typeface="Abadi Extra Light" panose="020B0204020104020204" pitchFamily="34" charset="0"/>
              </a:rPr>
              <a:t>Deadline</a:t>
            </a:r>
          </a:p>
        </p:txBody>
      </p:sp>
      <p:cxnSp>
        <p:nvCxnSpPr>
          <p:cNvPr id="5" name="Straight Connector 4">
            <a:extLst>
              <a:ext uri="{FF2B5EF4-FFF2-40B4-BE49-F238E27FC236}">
                <a16:creationId xmlns:a16="http://schemas.microsoft.com/office/drawing/2014/main" id="{9DFBDEB3-DD65-6148-C0D9-E8ABEAFF1AFE}"/>
              </a:ext>
            </a:extLst>
          </p:cNvPr>
          <p:cNvCxnSpPr>
            <a:cxnSpLocks/>
          </p:cNvCxnSpPr>
          <p:nvPr/>
        </p:nvCxnSpPr>
        <p:spPr>
          <a:xfrm>
            <a:off x="341888" y="2494370"/>
            <a:ext cx="8051576"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A174C1AC-2188-A582-2FEC-50AB3970D886}"/>
              </a:ext>
            </a:extLst>
          </p:cNvPr>
          <p:cNvCxnSpPr>
            <a:cxnSpLocks/>
          </p:cNvCxnSpPr>
          <p:nvPr/>
        </p:nvCxnSpPr>
        <p:spPr>
          <a:xfrm>
            <a:off x="8338843" y="2571751"/>
            <a:ext cx="0" cy="602351"/>
          </a:xfrm>
          <a:prstGeom prst="straightConnector1">
            <a:avLst/>
          </a:prstGeom>
          <a:ln w="76200">
            <a:solidFill>
              <a:schemeClr val="accent1"/>
            </a:solidFill>
            <a:tailEnd type="triangle"/>
          </a:ln>
        </p:spPr>
        <p:style>
          <a:lnRef idx="1">
            <a:schemeClr val="dk1"/>
          </a:lnRef>
          <a:fillRef idx="0">
            <a:schemeClr val="dk1"/>
          </a:fillRef>
          <a:effectRef idx="0">
            <a:schemeClr val="dk1"/>
          </a:effectRef>
          <a:fontRef idx="minor">
            <a:schemeClr val="tx1"/>
          </a:fontRef>
        </p:style>
      </p:cxnSp>
      <p:sp>
        <p:nvSpPr>
          <p:cNvPr id="12" name="TextBox 11">
            <a:extLst>
              <a:ext uri="{FF2B5EF4-FFF2-40B4-BE49-F238E27FC236}">
                <a16:creationId xmlns:a16="http://schemas.microsoft.com/office/drawing/2014/main" id="{3A23BBAA-B8E0-609D-3460-BDC5392B6658}"/>
              </a:ext>
            </a:extLst>
          </p:cNvPr>
          <p:cNvSpPr txBox="1"/>
          <p:nvPr/>
        </p:nvSpPr>
        <p:spPr>
          <a:xfrm>
            <a:off x="6245028" y="3234790"/>
            <a:ext cx="1383738" cy="369332"/>
          </a:xfrm>
          <a:prstGeom prst="rect">
            <a:avLst/>
          </a:prstGeom>
          <a:noFill/>
          <a:ln>
            <a:solidFill>
              <a:schemeClr val="tx1"/>
            </a:solidFill>
          </a:ln>
        </p:spPr>
        <p:txBody>
          <a:bodyPr wrap="square" rtlCol="0">
            <a:spAutoFit/>
          </a:bodyPr>
          <a:lstStyle/>
          <a:p>
            <a:pPr algn="ctr"/>
            <a:r>
              <a:rPr lang="en-GB" dirty="0" err="1">
                <a:latin typeface="Abadi Extra Light" panose="020B0204020104020204" pitchFamily="34" charset="0"/>
              </a:rPr>
              <a:t>Eind</a:t>
            </a:r>
            <a:r>
              <a:rPr lang="en-GB" dirty="0">
                <a:latin typeface="Abadi Extra Light" panose="020B0204020104020204" pitchFamily="34" charset="0"/>
              </a:rPr>
              <a:t> product</a:t>
            </a:r>
          </a:p>
        </p:txBody>
      </p:sp>
      <p:sp>
        <p:nvSpPr>
          <p:cNvPr id="15" name="Right Brace 14">
            <a:extLst>
              <a:ext uri="{FF2B5EF4-FFF2-40B4-BE49-F238E27FC236}">
                <a16:creationId xmlns:a16="http://schemas.microsoft.com/office/drawing/2014/main" id="{6E2D6BD6-39ED-51B9-9BC9-0001FCBD05E3}"/>
              </a:ext>
            </a:extLst>
          </p:cNvPr>
          <p:cNvSpPr/>
          <p:nvPr/>
        </p:nvSpPr>
        <p:spPr>
          <a:xfrm rot="16200000">
            <a:off x="7591674" y="1547269"/>
            <a:ext cx="42830" cy="1451509"/>
          </a:xfrm>
          <a:prstGeom prst="rightBrace">
            <a:avLst/>
          </a:pr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GB"/>
          </a:p>
        </p:txBody>
      </p:sp>
      <p:cxnSp>
        <p:nvCxnSpPr>
          <p:cNvPr id="16" name="Straight Arrow Connector 15">
            <a:extLst>
              <a:ext uri="{FF2B5EF4-FFF2-40B4-BE49-F238E27FC236}">
                <a16:creationId xmlns:a16="http://schemas.microsoft.com/office/drawing/2014/main" id="{D97052EB-8834-1DA9-4590-49DFD7ACF10C}"/>
              </a:ext>
            </a:extLst>
          </p:cNvPr>
          <p:cNvCxnSpPr>
            <a:cxnSpLocks/>
          </p:cNvCxnSpPr>
          <p:nvPr/>
        </p:nvCxnSpPr>
        <p:spPr>
          <a:xfrm>
            <a:off x="6887334" y="2571751"/>
            <a:ext cx="0" cy="602351"/>
          </a:xfrm>
          <a:prstGeom prst="straightConnector1">
            <a:avLst/>
          </a:prstGeom>
          <a:ln w="76200">
            <a:solidFill>
              <a:schemeClr val="accent1"/>
            </a:solidFill>
            <a:tailEnd type="triangle"/>
          </a:ln>
        </p:spPr>
        <p:style>
          <a:lnRef idx="1">
            <a:schemeClr val="dk1"/>
          </a:lnRef>
          <a:fillRef idx="0">
            <a:schemeClr val="dk1"/>
          </a:fillRef>
          <a:effectRef idx="0">
            <a:schemeClr val="dk1"/>
          </a:effectRef>
          <a:fontRef idx="minor">
            <a:schemeClr val="tx1"/>
          </a:fontRef>
        </p:style>
      </p:cxnSp>
      <p:sp>
        <p:nvSpPr>
          <p:cNvPr id="17" name="TextBox 16">
            <a:extLst>
              <a:ext uri="{FF2B5EF4-FFF2-40B4-BE49-F238E27FC236}">
                <a16:creationId xmlns:a16="http://schemas.microsoft.com/office/drawing/2014/main" id="{6A2CFABD-A94C-484E-517B-A69E7DC7EB83}"/>
              </a:ext>
            </a:extLst>
          </p:cNvPr>
          <p:cNvSpPr txBox="1"/>
          <p:nvPr/>
        </p:nvSpPr>
        <p:spPr>
          <a:xfrm>
            <a:off x="7236304" y="1735585"/>
            <a:ext cx="871916" cy="646331"/>
          </a:xfrm>
          <a:prstGeom prst="rect">
            <a:avLst/>
          </a:prstGeom>
          <a:noFill/>
        </p:spPr>
        <p:txBody>
          <a:bodyPr wrap="square" rtlCol="0">
            <a:spAutoFit/>
          </a:bodyPr>
          <a:lstStyle/>
          <a:p>
            <a:r>
              <a:rPr lang="en-GB" dirty="0"/>
              <a:t>3 </a:t>
            </a:r>
            <a:r>
              <a:rPr lang="en-GB" dirty="0" err="1"/>
              <a:t>dagen</a:t>
            </a:r>
            <a:endParaRPr lang="en-GB" dirty="0"/>
          </a:p>
        </p:txBody>
      </p:sp>
      <p:cxnSp>
        <p:nvCxnSpPr>
          <p:cNvPr id="9" name="Straight Arrow Connector 8">
            <a:extLst>
              <a:ext uri="{FF2B5EF4-FFF2-40B4-BE49-F238E27FC236}">
                <a16:creationId xmlns:a16="http://schemas.microsoft.com/office/drawing/2014/main" id="{B44DB454-E348-D93D-BEFD-EA715285AC63}"/>
              </a:ext>
            </a:extLst>
          </p:cNvPr>
          <p:cNvCxnSpPr>
            <a:cxnSpLocks/>
          </p:cNvCxnSpPr>
          <p:nvPr/>
        </p:nvCxnSpPr>
        <p:spPr>
          <a:xfrm>
            <a:off x="5466170" y="1880387"/>
            <a:ext cx="0" cy="473730"/>
          </a:xfrm>
          <a:prstGeom prst="straightConnector1">
            <a:avLst/>
          </a:prstGeom>
          <a:ln w="76200">
            <a:solidFill>
              <a:schemeClr val="accent1"/>
            </a:solidFill>
            <a:tailEnd type="triangle"/>
          </a:ln>
        </p:spPr>
        <p:style>
          <a:lnRef idx="1">
            <a:schemeClr val="dk1"/>
          </a:lnRef>
          <a:fillRef idx="0">
            <a:schemeClr val="dk1"/>
          </a:fillRef>
          <a:effectRef idx="0">
            <a:schemeClr val="dk1"/>
          </a:effectRef>
          <a:fontRef idx="minor">
            <a:schemeClr val="tx1"/>
          </a:fontRef>
        </p:style>
      </p:cxnSp>
      <p:cxnSp>
        <p:nvCxnSpPr>
          <p:cNvPr id="11" name="Straight Arrow Connector 10">
            <a:extLst>
              <a:ext uri="{FF2B5EF4-FFF2-40B4-BE49-F238E27FC236}">
                <a16:creationId xmlns:a16="http://schemas.microsoft.com/office/drawing/2014/main" id="{6383B3B8-491B-326F-0833-1F4EC96B6C5D}"/>
              </a:ext>
            </a:extLst>
          </p:cNvPr>
          <p:cNvCxnSpPr>
            <a:cxnSpLocks/>
          </p:cNvCxnSpPr>
          <p:nvPr/>
        </p:nvCxnSpPr>
        <p:spPr>
          <a:xfrm>
            <a:off x="3597407" y="1880387"/>
            <a:ext cx="0" cy="473730"/>
          </a:xfrm>
          <a:prstGeom prst="straightConnector1">
            <a:avLst/>
          </a:prstGeom>
          <a:ln w="76200">
            <a:solidFill>
              <a:schemeClr val="accent1"/>
            </a:solidFill>
            <a:tailEnd type="triangle"/>
          </a:ln>
        </p:spPr>
        <p:style>
          <a:lnRef idx="1">
            <a:schemeClr val="dk1"/>
          </a:lnRef>
          <a:fillRef idx="0">
            <a:schemeClr val="dk1"/>
          </a:fillRef>
          <a:effectRef idx="0">
            <a:schemeClr val="dk1"/>
          </a:effectRef>
          <a:fontRef idx="minor">
            <a:schemeClr val="tx1"/>
          </a:fontRef>
        </p:style>
      </p:cxnSp>
      <p:cxnSp>
        <p:nvCxnSpPr>
          <p:cNvPr id="13" name="Straight Arrow Connector 12">
            <a:extLst>
              <a:ext uri="{FF2B5EF4-FFF2-40B4-BE49-F238E27FC236}">
                <a16:creationId xmlns:a16="http://schemas.microsoft.com/office/drawing/2014/main" id="{AB7B1330-9B07-9FD5-271E-315F1F0CFB08}"/>
              </a:ext>
            </a:extLst>
          </p:cNvPr>
          <p:cNvCxnSpPr>
            <a:cxnSpLocks/>
          </p:cNvCxnSpPr>
          <p:nvPr/>
        </p:nvCxnSpPr>
        <p:spPr>
          <a:xfrm>
            <a:off x="1793927" y="1880387"/>
            <a:ext cx="0" cy="473730"/>
          </a:xfrm>
          <a:prstGeom prst="straightConnector1">
            <a:avLst/>
          </a:prstGeom>
          <a:ln w="76200">
            <a:solidFill>
              <a:schemeClr val="accent1"/>
            </a:solidFill>
            <a:tailEnd type="triangle"/>
          </a:ln>
        </p:spPr>
        <p:style>
          <a:lnRef idx="1">
            <a:schemeClr val="dk1"/>
          </a:lnRef>
          <a:fillRef idx="0">
            <a:schemeClr val="dk1"/>
          </a:fillRef>
          <a:effectRef idx="0">
            <a:schemeClr val="dk1"/>
          </a:effectRef>
          <a:fontRef idx="minor">
            <a:schemeClr val="tx1"/>
          </a:fontRef>
        </p:style>
      </p:cxnSp>
      <p:pic>
        <p:nvPicPr>
          <p:cNvPr id="10" name="Graphic 9" descr="Arrow Straight">
            <a:extLst>
              <a:ext uri="{FF2B5EF4-FFF2-40B4-BE49-F238E27FC236}">
                <a16:creationId xmlns:a16="http://schemas.microsoft.com/office/drawing/2014/main" id="{3D9009F2-774F-22E9-80AA-036C20719518}"/>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4097242">
            <a:off x="91448" y="2630525"/>
            <a:ext cx="1025142" cy="1025142"/>
          </a:xfrm>
          <a:prstGeom prst="rect">
            <a:avLst/>
          </a:prstGeom>
        </p:spPr>
      </p:pic>
      <p:sp>
        <p:nvSpPr>
          <p:cNvPr id="18" name="TextBox 17">
            <a:extLst>
              <a:ext uri="{FF2B5EF4-FFF2-40B4-BE49-F238E27FC236}">
                <a16:creationId xmlns:a16="http://schemas.microsoft.com/office/drawing/2014/main" id="{077AD4E9-80BA-E969-55F1-3DAD93849833}"/>
              </a:ext>
            </a:extLst>
          </p:cNvPr>
          <p:cNvSpPr txBox="1"/>
          <p:nvPr/>
        </p:nvSpPr>
        <p:spPr>
          <a:xfrm>
            <a:off x="598349" y="3604123"/>
            <a:ext cx="1195578" cy="369332"/>
          </a:xfrm>
          <a:prstGeom prst="rect">
            <a:avLst/>
          </a:prstGeom>
          <a:noFill/>
        </p:spPr>
        <p:txBody>
          <a:bodyPr wrap="square" rtlCol="0">
            <a:spAutoFit/>
          </a:bodyPr>
          <a:lstStyle/>
          <a:p>
            <a:r>
              <a:rPr lang="en-GB" dirty="0" err="1"/>
              <a:t>Vandaag</a:t>
            </a:r>
            <a:endParaRPr lang="en-GB" dirty="0"/>
          </a:p>
        </p:txBody>
      </p:sp>
      <p:sp>
        <p:nvSpPr>
          <p:cNvPr id="3" name="Title 2">
            <a:extLst>
              <a:ext uri="{FF2B5EF4-FFF2-40B4-BE49-F238E27FC236}">
                <a16:creationId xmlns:a16="http://schemas.microsoft.com/office/drawing/2014/main" id="{985285BF-4F44-40A1-6A5C-421A18797D75}"/>
              </a:ext>
            </a:extLst>
          </p:cNvPr>
          <p:cNvSpPr>
            <a:spLocks noGrp="1"/>
          </p:cNvSpPr>
          <p:nvPr>
            <p:ph type="title"/>
          </p:nvPr>
        </p:nvSpPr>
        <p:spPr>
          <a:xfrm>
            <a:off x="341888" y="438847"/>
            <a:ext cx="7984772" cy="1108357"/>
          </a:xfrm>
        </p:spPr>
        <p:txBody>
          <a:bodyPr/>
          <a:lstStyle/>
          <a:p>
            <a:r>
              <a:rPr lang="en-US" dirty="0" err="1"/>
              <a:t>Terugplannen</a:t>
            </a:r>
            <a:r>
              <a:rPr lang="en-US" dirty="0"/>
              <a:t> (of </a:t>
            </a:r>
            <a:r>
              <a:rPr lang="en-US" dirty="0" err="1"/>
              <a:t>vooruit</a:t>
            </a:r>
            <a:r>
              <a:rPr lang="en-US" dirty="0"/>
              <a:t>)</a:t>
            </a:r>
            <a:br>
              <a:rPr lang="en-DE" dirty="0"/>
            </a:br>
            <a:endParaRPr lang="en-DE" dirty="0">
              <a:solidFill>
                <a:schemeClr val="tx2">
                  <a:lumMod val="20000"/>
                  <a:lumOff val="80000"/>
                </a:schemeClr>
              </a:solidFill>
            </a:endParaRPr>
          </a:p>
        </p:txBody>
      </p:sp>
    </p:spTree>
    <p:extLst>
      <p:ext uri="{BB962C8B-B14F-4D97-AF65-F5344CB8AC3E}">
        <p14:creationId xmlns:p14="http://schemas.microsoft.com/office/powerpoint/2010/main" val="42814124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5" grpId="0" animBg="1"/>
      <p:bldP spid="1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5F5310-7E1B-537E-7D8B-4795C634BA6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6459C75-9E5C-DA96-144F-7B3A6C730C77}"/>
              </a:ext>
            </a:extLst>
          </p:cNvPr>
          <p:cNvSpPr>
            <a:spLocks noGrp="1"/>
          </p:cNvSpPr>
          <p:nvPr>
            <p:ph type="title"/>
          </p:nvPr>
        </p:nvSpPr>
        <p:spPr/>
        <p:txBody>
          <a:bodyPr/>
          <a:lstStyle/>
          <a:p>
            <a:r>
              <a:rPr lang="en-NL" dirty="0"/>
              <a:t>PAUZE</a:t>
            </a:r>
          </a:p>
        </p:txBody>
      </p:sp>
      <p:sp>
        <p:nvSpPr>
          <p:cNvPr id="3" name="Text Placeholder 2">
            <a:extLst>
              <a:ext uri="{FF2B5EF4-FFF2-40B4-BE49-F238E27FC236}">
                <a16:creationId xmlns:a16="http://schemas.microsoft.com/office/drawing/2014/main" id="{0F243331-F597-967B-41B2-9B7841680784}"/>
              </a:ext>
            </a:extLst>
          </p:cNvPr>
          <p:cNvSpPr>
            <a:spLocks noGrp="1"/>
          </p:cNvSpPr>
          <p:nvPr>
            <p:ph type="body" sz="quarter" idx="15"/>
          </p:nvPr>
        </p:nvSpPr>
        <p:spPr>
          <a:xfrm>
            <a:off x="2188433" y="2758868"/>
            <a:ext cx="10286574" cy="3094211"/>
          </a:xfrm>
        </p:spPr>
        <p:txBody>
          <a:bodyPr/>
          <a:lstStyle/>
          <a:p>
            <a:endParaRPr lang="en-NL" dirty="0"/>
          </a:p>
        </p:txBody>
      </p:sp>
      <p:sp>
        <p:nvSpPr>
          <p:cNvPr id="4" name="Footer Placeholder 3">
            <a:extLst>
              <a:ext uri="{FF2B5EF4-FFF2-40B4-BE49-F238E27FC236}">
                <a16:creationId xmlns:a16="http://schemas.microsoft.com/office/drawing/2014/main" id="{DCF429C7-454A-5DA0-F6DD-C11B0654496D}"/>
              </a:ext>
            </a:extLst>
          </p:cNvPr>
          <p:cNvSpPr>
            <a:spLocks noGrp="1"/>
          </p:cNvSpPr>
          <p:nvPr>
            <p:ph type="ftr" sz="quarter" idx="16"/>
          </p:nvPr>
        </p:nvSpPr>
        <p:spPr>
          <a:xfrm>
            <a:off x="135407" y="4697511"/>
            <a:ext cx="3914078" cy="273844"/>
          </a:xfrm>
        </p:spPr>
        <p:txBody>
          <a:bodyPr/>
          <a:lstStyle/>
          <a:p>
            <a:pPr>
              <a:defRPr/>
            </a:pPr>
            <a:r>
              <a:rPr lang="nl-NL" dirty="0"/>
              <a:t>Bron: </a:t>
            </a:r>
            <a:r>
              <a:rPr lang="nl-NL" dirty="0" err="1"/>
              <a:t>https</a:t>
            </a:r>
            <a:r>
              <a:rPr lang="nl-NL" dirty="0"/>
              <a:t>://</a:t>
            </a:r>
            <a:r>
              <a:rPr lang="nl-NL" dirty="0" err="1"/>
              <a:t>ellagartoblog.wordpress.com</a:t>
            </a:r>
            <a:r>
              <a:rPr lang="nl-NL" dirty="0"/>
              <a:t>/2017/11/09/nog-even-geduld/</a:t>
            </a:r>
          </a:p>
        </p:txBody>
      </p:sp>
      <p:sp>
        <p:nvSpPr>
          <p:cNvPr id="5" name="Slide Number Placeholder 4">
            <a:extLst>
              <a:ext uri="{FF2B5EF4-FFF2-40B4-BE49-F238E27FC236}">
                <a16:creationId xmlns:a16="http://schemas.microsoft.com/office/drawing/2014/main" id="{2D32E5B9-5008-277E-9302-4E5AB5670AEC}"/>
              </a:ext>
            </a:extLst>
          </p:cNvPr>
          <p:cNvSpPr>
            <a:spLocks noGrp="1"/>
          </p:cNvSpPr>
          <p:nvPr>
            <p:ph type="sldNum" sz="quarter" idx="17"/>
          </p:nvPr>
        </p:nvSpPr>
        <p:spPr/>
        <p:txBody>
          <a:bodyPr/>
          <a:lstStyle/>
          <a:p>
            <a:fld id="{49004725-3891-F142-B776-4F4F06198762}" type="slidenum">
              <a:rPr lang="nl-NL" smtClean="0"/>
              <a:pPr/>
              <a:t>18</a:t>
            </a:fld>
            <a:endParaRPr lang="nl-NL" dirty="0"/>
          </a:p>
        </p:txBody>
      </p:sp>
      <p:sp>
        <p:nvSpPr>
          <p:cNvPr id="6" name="Picture Placeholder 5">
            <a:extLst>
              <a:ext uri="{FF2B5EF4-FFF2-40B4-BE49-F238E27FC236}">
                <a16:creationId xmlns:a16="http://schemas.microsoft.com/office/drawing/2014/main" id="{82E7A9D8-2118-CC80-5EA2-79651A2F858A}"/>
              </a:ext>
            </a:extLst>
          </p:cNvPr>
          <p:cNvSpPr>
            <a:spLocks noGrp="1"/>
          </p:cNvSpPr>
          <p:nvPr>
            <p:ph type="pic" sz="quarter" idx="14"/>
          </p:nvPr>
        </p:nvSpPr>
        <p:spPr/>
        <p:txBody>
          <a:bodyPr/>
          <a:lstStyle/>
          <a:p>
            <a:endParaRPr lang="en-NL"/>
          </a:p>
        </p:txBody>
      </p:sp>
      <p:pic>
        <p:nvPicPr>
          <p:cNvPr id="1026" name="Picture 2">
            <a:extLst>
              <a:ext uri="{FF2B5EF4-FFF2-40B4-BE49-F238E27FC236}">
                <a16:creationId xmlns:a16="http://schemas.microsoft.com/office/drawing/2014/main" id="{9C5EC812-07DD-AEF1-7170-292ECD1090C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36966" y="1660253"/>
            <a:ext cx="5483184" cy="32899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94066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83EACD-EEE4-EB4B-8ECD-B2758123FA69}"/>
              </a:ext>
            </a:extLst>
          </p:cNvPr>
          <p:cNvSpPr>
            <a:spLocks noGrp="1"/>
          </p:cNvSpPr>
          <p:nvPr>
            <p:ph type="title"/>
          </p:nvPr>
        </p:nvSpPr>
        <p:spPr/>
        <p:txBody>
          <a:bodyPr/>
          <a:lstStyle/>
          <a:p>
            <a:r>
              <a:rPr lang="en-US" dirty="0" err="1"/>
              <a:t>En</a:t>
            </a:r>
            <a:r>
              <a:rPr lang="en-US" dirty="0"/>
              <a:t> wat nu </a:t>
            </a:r>
            <a:r>
              <a:rPr lang="en-US" dirty="0" err="1"/>
              <a:t>als</a:t>
            </a:r>
            <a:r>
              <a:rPr lang="en-US" dirty="0"/>
              <a:t> je </a:t>
            </a:r>
            <a:r>
              <a:rPr lang="en-US" dirty="0" err="1"/>
              <a:t>bepaalde</a:t>
            </a:r>
            <a:r>
              <a:rPr lang="en-US" dirty="0"/>
              <a:t> taken </a:t>
            </a:r>
            <a:r>
              <a:rPr lang="en-US" dirty="0" err="1"/>
              <a:t>niet</a:t>
            </a:r>
            <a:r>
              <a:rPr lang="en-US" dirty="0"/>
              <a:t> wilt </a:t>
            </a:r>
            <a:r>
              <a:rPr lang="en-US" dirty="0" err="1"/>
              <a:t>doen</a:t>
            </a:r>
            <a:r>
              <a:rPr lang="en-US" dirty="0"/>
              <a:t>….</a:t>
            </a:r>
            <a:endParaRPr lang="en-DE" dirty="0"/>
          </a:p>
        </p:txBody>
      </p:sp>
      <p:sp>
        <p:nvSpPr>
          <p:cNvPr id="3" name="Text Placeholder 2">
            <a:extLst>
              <a:ext uri="{FF2B5EF4-FFF2-40B4-BE49-F238E27FC236}">
                <a16:creationId xmlns:a16="http://schemas.microsoft.com/office/drawing/2014/main" id="{F6D8AEB2-4BEC-5C44-A93F-3FE94376E1A4}"/>
              </a:ext>
            </a:extLst>
          </p:cNvPr>
          <p:cNvSpPr>
            <a:spLocks noGrp="1"/>
          </p:cNvSpPr>
          <p:nvPr>
            <p:ph type="body" sz="quarter" idx="12"/>
          </p:nvPr>
        </p:nvSpPr>
        <p:spPr/>
        <p:txBody>
          <a:bodyPr/>
          <a:lstStyle/>
          <a:p>
            <a:r>
              <a:rPr lang="en-US" dirty="0" err="1"/>
              <a:t>Bespreek</a:t>
            </a:r>
            <a:r>
              <a:rPr lang="en-US" dirty="0"/>
              <a:t> in </a:t>
            </a:r>
            <a:r>
              <a:rPr lang="en-US" dirty="0" err="1"/>
              <a:t>groepjes</a:t>
            </a:r>
            <a:r>
              <a:rPr lang="en-US" dirty="0"/>
              <a:t> van 3</a:t>
            </a:r>
            <a:endParaRPr lang="en-DE" dirty="0"/>
          </a:p>
        </p:txBody>
      </p:sp>
      <p:sp>
        <p:nvSpPr>
          <p:cNvPr id="4" name="Footer Placeholder 3">
            <a:extLst>
              <a:ext uri="{FF2B5EF4-FFF2-40B4-BE49-F238E27FC236}">
                <a16:creationId xmlns:a16="http://schemas.microsoft.com/office/drawing/2014/main" id="{5A23712B-E6E7-D84F-B756-E93714B0C2FA}"/>
              </a:ext>
            </a:extLst>
          </p:cNvPr>
          <p:cNvSpPr>
            <a:spLocks noGrp="1"/>
          </p:cNvSpPr>
          <p:nvPr>
            <p:ph type="ftr" sz="quarter" idx="13"/>
          </p:nvPr>
        </p:nvSpPr>
        <p:spPr/>
        <p:txBody>
          <a:bodyPr/>
          <a:lstStyle/>
          <a:p>
            <a:pPr>
              <a:defRPr/>
            </a:pPr>
            <a:r>
              <a:rPr lang="nl-NL"/>
              <a:t>Titel presentatie</a:t>
            </a:r>
            <a:endParaRPr lang="nl-NL" dirty="0"/>
          </a:p>
        </p:txBody>
      </p:sp>
      <p:sp>
        <p:nvSpPr>
          <p:cNvPr id="5" name="Slide Number Placeholder 4">
            <a:extLst>
              <a:ext uri="{FF2B5EF4-FFF2-40B4-BE49-F238E27FC236}">
                <a16:creationId xmlns:a16="http://schemas.microsoft.com/office/drawing/2014/main" id="{9A299282-1A35-5548-8BF2-121948420D8A}"/>
              </a:ext>
            </a:extLst>
          </p:cNvPr>
          <p:cNvSpPr>
            <a:spLocks noGrp="1"/>
          </p:cNvSpPr>
          <p:nvPr>
            <p:ph type="sldNum" sz="quarter" idx="14"/>
          </p:nvPr>
        </p:nvSpPr>
        <p:spPr/>
        <p:txBody>
          <a:bodyPr/>
          <a:lstStyle/>
          <a:p>
            <a:fld id="{49004725-3891-F142-B776-4F4F06198762}" type="slidenum">
              <a:rPr lang="nl-NL" smtClean="0"/>
              <a:pPr/>
              <a:t>19</a:t>
            </a:fld>
            <a:endParaRPr lang="nl-NL" dirty="0"/>
          </a:p>
        </p:txBody>
      </p:sp>
      <p:pic>
        <p:nvPicPr>
          <p:cNvPr id="1026" name="Picture 2" descr="How to Get Through Boring Reading Assignments - Magoosh Blog | High School">
            <a:extLst>
              <a:ext uri="{FF2B5EF4-FFF2-40B4-BE49-F238E27FC236}">
                <a16:creationId xmlns:a16="http://schemas.microsoft.com/office/drawing/2014/main" id="{0CD4021A-8651-EA43-A984-F8B68F8E23B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21077" y="2187647"/>
            <a:ext cx="3592324" cy="2694243"/>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15CD39DE-0630-414C-BF23-C5AD3076F5A4}"/>
              </a:ext>
            </a:extLst>
          </p:cNvPr>
          <p:cNvSpPr txBox="1"/>
          <p:nvPr/>
        </p:nvSpPr>
        <p:spPr>
          <a:xfrm>
            <a:off x="3702205" y="4881890"/>
            <a:ext cx="5537093" cy="261610"/>
          </a:xfrm>
          <a:prstGeom prst="rect">
            <a:avLst/>
          </a:prstGeom>
          <a:noFill/>
        </p:spPr>
        <p:txBody>
          <a:bodyPr wrap="none" rtlCol="0">
            <a:spAutoFit/>
          </a:bodyPr>
          <a:lstStyle/>
          <a:p>
            <a:r>
              <a:rPr lang="en-GB" sz="1100" dirty="0"/>
              <a:t>S</a:t>
            </a:r>
            <a:r>
              <a:rPr lang="en-DE" sz="1100" dirty="0"/>
              <a:t>ource: </a:t>
            </a:r>
            <a:r>
              <a:rPr lang="en-GB" sz="1100" dirty="0"/>
              <a:t>https://</a:t>
            </a:r>
            <a:r>
              <a:rPr lang="en-GB" sz="1100" dirty="0" err="1"/>
              <a:t>magoosh.com</a:t>
            </a:r>
            <a:r>
              <a:rPr lang="en-GB" sz="1100" dirty="0"/>
              <a:t>/</a:t>
            </a:r>
            <a:r>
              <a:rPr lang="en-GB" sz="1100" dirty="0" err="1"/>
              <a:t>hs</a:t>
            </a:r>
            <a:r>
              <a:rPr lang="en-GB" sz="1100" dirty="0"/>
              <a:t>/gen/how-to-get-through-boring-reading-assignments/</a:t>
            </a:r>
            <a:endParaRPr lang="en-DE" sz="1100" dirty="0"/>
          </a:p>
        </p:txBody>
      </p:sp>
    </p:spTree>
    <p:extLst>
      <p:ext uri="{BB962C8B-B14F-4D97-AF65-F5344CB8AC3E}">
        <p14:creationId xmlns:p14="http://schemas.microsoft.com/office/powerpoint/2010/main" val="8470061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67DE11-23CC-41E9-8005-E1BDF6A6DF26}"/>
              </a:ext>
            </a:extLst>
          </p:cNvPr>
          <p:cNvSpPr>
            <a:spLocks noGrp="1"/>
          </p:cNvSpPr>
          <p:nvPr>
            <p:ph type="title"/>
          </p:nvPr>
        </p:nvSpPr>
        <p:spPr/>
        <p:txBody>
          <a:bodyPr/>
          <a:lstStyle/>
          <a:p>
            <a:r>
              <a:rPr lang="en-NL" dirty="0"/>
              <a:t>Inhoud</a:t>
            </a:r>
          </a:p>
        </p:txBody>
      </p:sp>
      <p:sp>
        <p:nvSpPr>
          <p:cNvPr id="3" name="Text Placeholder 2">
            <a:extLst>
              <a:ext uri="{FF2B5EF4-FFF2-40B4-BE49-F238E27FC236}">
                <a16:creationId xmlns:a16="http://schemas.microsoft.com/office/drawing/2014/main" id="{71E7BE3D-C1A2-125D-B6B1-387626DBBA9F}"/>
              </a:ext>
            </a:extLst>
          </p:cNvPr>
          <p:cNvSpPr>
            <a:spLocks noGrp="1"/>
          </p:cNvSpPr>
          <p:nvPr>
            <p:ph type="body" sz="quarter" idx="15"/>
          </p:nvPr>
        </p:nvSpPr>
        <p:spPr/>
        <p:txBody>
          <a:bodyPr/>
          <a:lstStyle/>
          <a:p>
            <a:r>
              <a:rPr lang="en-NL" dirty="0">
                <a:highlight>
                  <a:srgbClr val="FFFF00"/>
                </a:highlight>
              </a:rPr>
              <a:t>Wat is Time Management</a:t>
            </a:r>
            <a:endParaRPr lang="en-NL" dirty="0"/>
          </a:p>
          <a:p>
            <a:pPr marL="0" indent="0">
              <a:buNone/>
            </a:pPr>
            <a:endParaRPr lang="en-NL" dirty="0"/>
          </a:p>
          <a:p>
            <a:r>
              <a:rPr lang="en-NL" dirty="0"/>
              <a:t>Getting Things done</a:t>
            </a:r>
          </a:p>
          <a:p>
            <a:endParaRPr lang="en-NL" dirty="0"/>
          </a:p>
          <a:p>
            <a:r>
              <a:rPr lang="en-NL" dirty="0"/>
              <a:t>Uitstelgedrag</a:t>
            </a:r>
          </a:p>
          <a:p>
            <a:endParaRPr lang="en-NL" dirty="0"/>
          </a:p>
          <a:p>
            <a:r>
              <a:rPr lang="en-NL" dirty="0"/>
              <a:t>Huiswerk</a:t>
            </a:r>
          </a:p>
          <a:p>
            <a:endParaRPr lang="en-NL" dirty="0"/>
          </a:p>
        </p:txBody>
      </p:sp>
      <p:sp>
        <p:nvSpPr>
          <p:cNvPr id="4" name="Footer Placeholder 3">
            <a:extLst>
              <a:ext uri="{FF2B5EF4-FFF2-40B4-BE49-F238E27FC236}">
                <a16:creationId xmlns:a16="http://schemas.microsoft.com/office/drawing/2014/main" id="{F21ED7E8-CFBF-BFA6-8C9E-EEFACF5D9788}"/>
              </a:ext>
            </a:extLst>
          </p:cNvPr>
          <p:cNvSpPr>
            <a:spLocks noGrp="1"/>
          </p:cNvSpPr>
          <p:nvPr>
            <p:ph type="ftr" sz="quarter" idx="16"/>
          </p:nvPr>
        </p:nvSpPr>
        <p:spPr/>
        <p:txBody>
          <a:bodyPr/>
          <a:lstStyle/>
          <a:p>
            <a:pPr>
              <a:defRPr/>
            </a:pPr>
            <a:r>
              <a:rPr lang="nl-NL"/>
              <a:t>Titel presentatie</a:t>
            </a:r>
            <a:endParaRPr lang="nl-NL" dirty="0"/>
          </a:p>
        </p:txBody>
      </p:sp>
      <p:sp>
        <p:nvSpPr>
          <p:cNvPr id="5" name="Slide Number Placeholder 4">
            <a:extLst>
              <a:ext uri="{FF2B5EF4-FFF2-40B4-BE49-F238E27FC236}">
                <a16:creationId xmlns:a16="http://schemas.microsoft.com/office/drawing/2014/main" id="{6255D220-6837-62BA-291C-263D976D8859}"/>
              </a:ext>
            </a:extLst>
          </p:cNvPr>
          <p:cNvSpPr>
            <a:spLocks noGrp="1"/>
          </p:cNvSpPr>
          <p:nvPr>
            <p:ph type="sldNum" sz="quarter" idx="17"/>
          </p:nvPr>
        </p:nvSpPr>
        <p:spPr/>
        <p:txBody>
          <a:bodyPr/>
          <a:lstStyle/>
          <a:p>
            <a:fld id="{49004725-3891-F142-B776-4F4F06198762}" type="slidenum">
              <a:rPr lang="nl-NL" smtClean="0"/>
              <a:pPr/>
              <a:t>2</a:t>
            </a:fld>
            <a:endParaRPr lang="nl-NL" dirty="0"/>
          </a:p>
        </p:txBody>
      </p:sp>
      <p:sp>
        <p:nvSpPr>
          <p:cNvPr id="6" name="Picture Placeholder 5">
            <a:extLst>
              <a:ext uri="{FF2B5EF4-FFF2-40B4-BE49-F238E27FC236}">
                <a16:creationId xmlns:a16="http://schemas.microsoft.com/office/drawing/2014/main" id="{D8492F32-643D-9785-B40A-48733B695A2B}"/>
              </a:ext>
            </a:extLst>
          </p:cNvPr>
          <p:cNvSpPr>
            <a:spLocks noGrp="1"/>
          </p:cNvSpPr>
          <p:nvPr>
            <p:ph type="pic" sz="quarter" idx="14"/>
          </p:nvPr>
        </p:nvSpPr>
        <p:spPr/>
        <p:txBody>
          <a:bodyPr/>
          <a:lstStyle/>
          <a:p>
            <a:endParaRPr lang="en-NL"/>
          </a:p>
        </p:txBody>
      </p:sp>
    </p:spTree>
    <p:extLst>
      <p:ext uri="{BB962C8B-B14F-4D97-AF65-F5344CB8AC3E}">
        <p14:creationId xmlns:p14="http://schemas.microsoft.com/office/powerpoint/2010/main" val="22946258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F3F3BA-7FB2-B345-B38C-2CA89CFD7A47}"/>
              </a:ext>
            </a:extLst>
          </p:cNvPr>
          <p:cNvSpPr>
            <a:spLocks noGrp="1"/>
          </p:cNvSpPr>
          <p:nvPr>
            <p:ph type="title"/>
          </p:nvPr>
        </p:nvSpPr>
        <p:spPr/>
        <p:txBody>
          <a:bodyPr/>
          <a:lstStyle/>
          <a:p>
            <a:r>
              <a:rPr lang="en-US" dirty="0" err="1"/>
              <a:t>Slik</a:t>
            </a:r>
            <a:r>
              <a:rPr lang="en-US" dirty="0"/>
              <a:t> die </a:t>
            </a:r>
            <a:r>
              <a:rPr lang="en-US" dirty="0" err="1"/>
              <a:t>kikker</a:t>
            </a:r>
            <a:r>
              <a:rPr lang="en-DE"/>
              <a:t>!</a:t>
            </a:r>
            <a:endParaRPr lang="en-DE" dirty="0"/>
          </a:p>
        </p:txBody>
      </p:sp>
      <p:sp>
        <p:nvSpPr>
          <p:cNvPr id="3" name="Text Placeholder 2">
            <a:extLst>
              <a:ext uri="{FF2B5EF4-FFF2-40B4-BE49-F238E27FC236}">
                <a16:creationId xmlns:a16="http://schemas.microsoft.com/office/drawing/2014/main" id="{982A3AFE-FB81-AF49-A3B2-EE3B19F1AB67}"/>
              </a:ext>
            </a:extLst>
          </p:cNvPr>
          <p:cNvSpPr>
            <a:spLocks noGrp="1"/>
          </p:cNvSpPr>
          <p:nvPr>
            <p:ph type="body" sz="quarter" idx="15"/>
          </p:nvPr>
        </p:nvSpPr>
        <p:spPr>
          <a:xfrm>
            <a:off x="323851" y="2103438"/>
            <a:ext cx="3596986" cy="2413000"/>
          </a:xfrm>
        </p:spPr>
        <p:txBody>
          <a:bodyPr>
            <a:normAutofit fontScale="92500" lnSpcReduction="10000"/>
          </a:bodyPr>
          <a:lstStyle/>
          <a:p>
            <a:r>
              <a:rPr lang="en-US" sz="1400" dirty="0" err="1"/>
              <a:t>Dit</a:t>
            </a:r>
            <a:r>
              <a:rPr lang="en-US" sz="1400" dirty="0"/>
              <a:t> is </a:t>
            </a:r>
            <a:r>
              <a:rPr lang="en-US" sz="1400" dirty="0" err="1"/>
              <a:t>dat</a:t>
            </a:r>
            <a:r>
              <a:rPr lang="en-US" sz="1400" dirty="0"/>
              <a:t> </a:t>
            </a:r>
            <a:r>
              <a:rPr lang="en-US" sz="1400" dirty="0" err="1"/>
              <a:t>ene</a:t>
            </a:r>
            <a:r>
              <a:rPr lang="en-US" sz="1400" dirty="0"/>
              <a:t> ding (of twee) </a:t>
            </a:r>
            <a:r>
              <a:rPr lang="en-US" sz="1400" dirty="0" err="1"/>
              <a:t>dat</a:t>
            </a:r>
            <a:r>
              <a:rPr lang="en-US" sz="1400" dirty="0"/>
              <a:t> we </a:t>
            </a:r>
            <a:r>
              <a:rPr lang="en-US" sz="1400" dirty="0" err="1"/>
              <a:t>echt</a:t>
            </a:r>
            <a:r>
              <a:rPr lang="en-US" sz="1400" dirty="0"/>
              <a:t> </a:t>
            </a:r>
            <a:r>
              <a:rPr lang="en-US" sz="1400" dirty="0" err="1"/>
              <a:t>niet</a:t>
            </a:r>
            <a:r>
              <a:rPr lang="en-US" sz="1400" dirty="0"/>
              <a:t> </a:t>
            </a:r>
            <a:r>
              <a:rPr lang="en-US" sz="1400" dirty="0" err="1"/>
              <a:t>willen</a:t>
            </a:r>
            <a:r>
              <a:rPr lang="en-US" sz="1400" dirty="0"/>
              <a:t> </a:t>
            </a:r>
            <a:r>
              <a:rPr lang="en-US" sz="1400" dirty="0" err="1"/>
              <a:t>doen</a:t>
            </a:r>
            <a:endParaRPr lang="en-DE" sz="1400"/>
          </a:p>
          <a:p>
            <a:r>
              <a:rPr lang="en-US" sz="1400" dirty="0"/>
              <a:t>Het </a:t>
            </a:r>
            <a:r>
              <a:rPr lang="en-US" sz="1400" dirty="0" err="1"/>
              <a:t>slurpt</a:t>
            </a:r>
            <a:r>
              <a:rPr lang="en-US" sz="1400" dirty="0"/>
              <a:t> </a:t>
            </a:r>
            <a:r>
              <a:rPr lang="en-US" sz="1400" dirty="0" err="1"/>
              <a:t>energie</a:t>
            </a:r>
            <a:r>
              <a:rPr lang="en-US" sz="1400" dirty="0"/>
              <a:t> om er </a:t>
            </a:r>
            <a:r>
              <a:rPr lang="en-US" sz="1400" dirty="0" err="1"/>
              <a:t>tegenaan</a:t>
            </a:r>
            <a:r>
              <a:rPr lang="en-US" sz="1400" dirty="0"/>
              <a:t> </a:t>
            </a:r>
            <a:r>
              <a:rPr lang="en-US" sz="1400" dirty="0" err="1"/>
              <a:t>te</a:t>
            </a:r>
            <a:r>
              <a:rPr lang="en-US" sz="1400" dirty="0"/>
              <a:t> </a:t>
            </a:r>
            <a:r>
              <a:rPr lang="en-US" sz="1400" dirty="0" err="1"/>
              <a:t>hikken</a:t>
            </a:r>
            <a:endParaRPr lang="en-DE" sz="1400"/>
          </a:p>
          <a:p>
            <a:r>
              <a:rPr lang="en-US" sz="1400" dirty="0"/>
              <a:t>Vaak (in </a:t>
            </a:r>
            <a:r>
              <a:rPr lang="en-US" sz="1400" dirty="0" err="1"/>
              <a:t>ons</a:t>
            </a:r>
            <a:r>
              <a:rPr lang="en-US" sz="1400" dirty="0"/>
              <a:t> </a:t>
            </a:r>
            <a:r>
              <a:rPr lang="en-US" sz="1400" dirty="0" err="1"/>
              <a:t>hoofd</a:t>
            </a:r>
            <a:r>
              <a:rPr lang="en-US" sz="1400" dirty="0"/>
              <a:t>) het </a:t>
            </a:r>
            <a:r>
              <a:rPr lang="en-US" sz="1400" dirty="0" err="1"/>
              <a:t>moeilijkste</a:t>
            </a:r>
            <a:endParaRPr lang="en-DE" sz="1400"/>
          </a:p>
          <a:p>
            <a:endParaRPr lang="en-DE" sz="1400" dirty="0"/>
          </a:p>
          <a:p>
            <a:endParaRPr lang="en-DE" sz="1400" dirty="0"/>
          </a:p>
          <a:p>
            <a:r>
              <a:rPr lang="en-US" sz="1400" dirty="0"/>
              <a:t>Doe het </a:t>
            </a:r>
            <a:r>
              <a:rPr lang="en-US" sz="1400" dirty="0" err="1"/>
              <a:t>meteen</a:t>
            </a:r>
            <a:r>
              <a:rPr lang="en-US" sz="1400" dirty="0"/>
              <a:t> in de </a:t>
            </a:r>
            <a:r>
              <a:rPr lang="en-US" sz="1400" dirty="0" err="1"/>
              <a:t>ochtend</a:t>
            </a:r>
            <a:endParaRPr lang="en-DE" sz="1400" dirty="0"/>
          </a:p>
          <a:p>
            <a:r>
              <a:rPr lang="en-US" sz="1400" dirty="0"/>
              <a:t>Doe het later op de </a:t>
            </a:r>
            <a:r>
              <a:rPr lang="en-US" sz="1400" dirty="0" err="1"/>
              <a:t>dag</a:t>
            </a:r>
            <a:r>
              <a:rPr lang="en-US" sz="1400" dirty="0"/>
              <a:t>; </a:t>
            </a:r>
            <a:r>
              <a:rPr lang="en-US" sz="1400" dirty="0" err="1"/>
              <a:t>kies</a:t>
            </a:r>
            <a:r>
              <a:rPr lang="en-US" sz="1400" dirty="0"/>
              <a:t> </a:t>
            </a:r>
            <a:r>
              <a:rPr lang="en-US" sz="1400" dirty="0" err="1"/>
              <a:t>wel</a:t>
            </a:r>
            <a:r>
              <a:rPr lang="en-US" sz="1400" dirty="0"/>
              <a:t> </a:t>
            </a:r>
            <a:r>
              <a:rPr lang="en-US" sz="1400" dirty="0" err="1"/>
              <a:t>een</a:t>
            </a:r>
            <a:r>
              <a:rPr lang="en-US" sz="1400" dirty="0"/>
              <a:t> concrete moment</a:t>
            </a:r>
            <a:endParaRPr lang="en-DE" sz="1400" dirty="0"/>
          </a:p>
          <a:p>
            <a:r>
              <a:rPr lang="en-US" sz="1400" dirty="0" err="1"/>
              <a:t>Spreek</a:t>
            </a:r>
            <a:r>
              <a:rPr lang="en-US" sz="1400" dirty="0"/>
              <a:t> </a:t>
            </a:r>
            <a:r>
              <a:rPr lang="en-US" sz="1400" dirty="0" err="1"/>
              <a:t>af</a:t>
            </a:r>
            <a:r>
              <a:rPr lang="en-US" sz="1400" dirty="0"/>
              <a:t> met </a:t>
            </a:r>
            <a:r>
              <a:rPr lang="en-US" sz="1400" dirty="0" err="1"/>
              <a:t>een</a:t>
            </a:r>
            <a:r>
              <a:rPr lang="en-US" sz="1400" dirty="0"/>
              <a:t> </a:t>
            </a:r>
            <a:r>
              <a:rPr lang="en-US" sz="1400" dirty="0" err="1"/>
              <a:t>vriend</a:t>
            </a:r>
            <a:r>
              <a:rPr lang="en-US" sz="1400" dirty="0"/>
              <a:t> om het </a:t>
            </a:r>
            <a:r>
              <a:rPr lang="en-US" sz="1400" dirty="0" err="1"/>
              <a:t>samen</a:t>
            </a:r>
            <a:r>
              <a:rPr lang="en-US" sz="1400" dirty="0"/>
              <a:t> </a:t>
            </a:r>
            <a:r>
              <a:rPr lang="en-US" sz="1400" dirty="0" err="1"/>
              <a:t>te</a:t>
            </a:r>
            <a:r>
              <a:rPr lang="en-US" sz="1400" dirty="0"/>
              <a:t> </a:t>
            </a:r>
            <a:r>
              <a:rPr lang="en-US" sz="1400" dirty="0" err="1"/>
              <a:t>doen</a:t>
            </a:r>
            <a:endParaRPr lang="en-DE" sz="1400" dirty="0"/>
          </a:p>
          <a:p>
            <a:endParaRPr lang="en-DE" sz="1400" dirty="0"/>
          </a:p>
        </p:txBody>
      </p:sp>
      <p:sp>
        <p:nvSpPr>
          <p:cNvPr id="4" name="Footer Placeholder 3">
            <a:extLst>
              <a:ext uri="{FF2B5EF4-FFF2-40B4-BE49-F238E27FC236}">
                <a16:creationId xmlns:a16="http://schemas.microsoft.com/office/drawing/2014/main" id="{50B37E01-7CA2-A047-B745-E9E25C7F7E1A}"/>
              </a:ext>
            </a:extLst>
          </p:cNvPr>
          <p:cNvSpPr>
            <a:spLocks noGrp="1"/>
          </p:cNvSpPr>
          <p:nvPr>
            <p:ph type="ftr" sz="quarter" idx="16"/>
          </p:nvPr>
        </p:nvSpPr>
        <p:spPr/>
        <p:txBody>
          <a:bodyPr/>
          <a:lstStyle/>
          <a:p>
            <a:pPr>
              <a:defRPr/>
            </a:pPr>
            <a:r>
              <a:rPr lang="nl-NL"/>
              <a:t>Titel presentatie</a:t>
            </a:r>
            <a:endParaRPr lang="nl-NL" dirty="0"/>
          </a:p>
        </p:txBody>
      </p:sp>
      <p:sp>
        <p:nvSpPr>
          <p:cNvPr id="5" name="Slide Number Placeholder 4">
            <a:extLst>
              <a:ext uri="{FF2B5EF4-FFF2-40B4-BE49-F238E27FC236}">
                <a16:creationId xmlns:a16="http://schemas.microsoft.com/office/drawing/2014/main" id="{5A1889C8-4C68-DB4F-94E7-426113988DCE}"/>
              </a:ext>
            </a:extLst>
          </p:cNvPr>
          <p:cNvSpPr>
            <a:spLocks noGrp="1"/>
          </p:cNvSpPr>
          <p:nvPr>
            <p:ph type="sldNum" sz="quarter" idx="17"/>
          </p:nvPr>
        </p:nvSpPr>
        <p:spPr/>
        <p:txBody>
          <a:bodyPr/>
          <a:lstStyle/>
          <a:p>
            <a:fld id="{49004725-3891-F142-B776-4F4F06198762}" type="slidenum">
              <a:rPr lang="nl-NL" smtClean="0"/>
              <a:pPr/>
              <a:t>20</a:t>
            </a:fld>
            <a:endParaRPr lang="nl-NL" dirty="0"/>
          </a:p>
        </p:txBody>
      </p:sp>
      <p:sp>
        <p:nvSpPr>
          <p:cNvPr id="6" name="Picture Placeholder 5">
            <a:extLst>
              <a:ext uri="{FF2B5EF4-FFF2-40B4-BE49-F238E27FC236}">
                <a16:creationId xmlns:a16="http://schemas.microsoft.com/office/drawing/2014/main" id="{BD3C771D-4E10-F041-BBEB-F47ED20573B2}"/>
              </a:ext>
            </a:extLst>
          </p:cNvPr>
          <p:cNvSpPr>
            <a:spLocks noGrp="1"/>
          </p:cNvSpPr>
          <p:nvPr>
            <p:ph type="pic" sz="quarter" idx="14"/>
          </p:nvPr>
        </p:nvSpPr>
        <p:spPr/>
        <p:txBody>
          <a:bodyPr/>
          <a:lstStyle/>
          <a:p>
            <a:endParaRPr lang="nl-NL"/>
          </a:p>
        </p:txBody>
      </p:sp>
      <p:pic>
        <p:nvPicPr>
          <p:cNvPr id="7" name="Picture 8">
            <a:extLst>
              <a:ext uri="{FF2B5EF4-FFF2-40B4-BE49-F238E27FC236}">
                <a16:creationId xmlns:a16="http://schemas.microsoft.com/office/drawing/2014/main" id="{E116207D-904B-9449-A0DE-18CF978876FD}"/>
              </a:ext>
            </a:extLst>
          </p:cNvPr>
          <p:cNvPicPr>
            <a:picLocks noChangeAspect="1" noChangeArrowheads="1"/>
          </p:cNvPicPr>
          <p:nvPr/>
        </p:nvPicPr>
        <p:blipFill>
          <a:blip r:embed="rId2" cstate="print"/>
          <a:srcRect/>
          <a:stretch>
            <a:fillRect/>
          </a:stretch>
        </p:blipFill>
        <p:spPr bwMode="auto">
          <a:xfrm>
            <a:off x="5775669" y="892148"/>
            <a:ext cx="2532953" cy="3784171"/>
          </a:xfrm>
          <a:prstGeom prst="rect">
            <a:avLst/>
          </a:prstGeom>
          <a:noFill/>
          <a:ln w="9525">
            <a:noFill/>
            <a:miter lim="800000"/>
            <a:headEnd/>
            <a:tailEnd/>
          </a:ln>
        </p:spPr>
      </p:pic>
    </p:spTree>
    <p:extLst>
      <p:ext uri="{BB962C8B-B14F-4D97-AF65-F5344CB8AC3E}">
        <p14:creationId xmlns:p14="http://schemas.microsoft.com/office/powerpoint/2010/main" val="12357580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0CFA3-3C42-5940-970C-7482395FB5F8}"/>
              </a:ext>
            </a:extLst>
          </p:cNvPr>
          <p:cNvSpPr>
            <a:spLocks noGrp="1"/>
          </p:cNvSpPr>
          <p:nvPr>
            <p:ph type="title"/>
          </p:nvPr>
        </p:nvSpPr>
        <p:spPr/>
        <p:txBody>
          <a:bodyPr/>
          <a:lstStyle/>
          <a:p>
            <a:r>
              <a:rPr lang="en-US" dirty="0" err="1"/>
              <a:t>Jouw</a:t>
            </a:r>
            <a:r>
              <a:rPr lang="en-US" dirty="0"/>
              <a:t> </a:t>
            </a:r>
            <a:r>
              <a:rPr lang="en-US" dirty="0" err="1"/>
              <a:t>beurt</a:t>
            </a:r>
            <a:br>
              <a:rPr lang="en-US" dirty="0"/>
            </a:br>
            <a:r>
              <a:rPr lang="en-US" dirty="0" err="1"/>
              <a:t>PvA</a:t>
            </a:r>
            <a:r>
              <a:rPr lang="en-US" dirty="0"/>
              <a:t> </a:t>
            </a:r>
            <a:r>
              <a:rPr lang="en-US" dirty="0" err="1"/>
              <a:t>kikkers</a:t>
            </a:r>
            <a:r>
              <a:rPr lang="en-US" dirty="0"/>
              <a:t> </a:t>
            </a:r>
            <a:r>
              <a:rPr lang="en-US" dirty="0" err="1"/>
              <a:t>slikken</a:t>
            </a:r>
            <a:endParaRPr lang="en-DE" dirty="0"/>
          </a:p>
        </p:txBody>
      </p:sp>
      <p:sp>
        <p:nvSpPr>
          <p:cNvPr id="3" name="Text Placeholder 2">
            <a:extLst>
              <a:ext uri="{FF2B5EF4-FFF2-40B4-BE49-F238E27FC236}">
                <a16:creationId xmlns:a16="http://schemas.microsoft.com/office/drawing/2014/main" id="{C10229CB-70CB-C447-A3A5-B58216D803A7}"/>
              </a:ext>
            </a:extLst>
          </p:cNvPr>
          <p:cNvSpPr>
            <a:spLocks noGrp="1"/>
          </p:cNvSpPr>
          <p:nvPr>
            <p:ph type="body" sz="quarter" idx="12"/>
          </p:nvPr>
        </p:nvSpPr>
        <p:spPr>
          <a:xfrm>
            <a:off x="323849" y="2103439"/>
            <a:ext cx="4476751" cy="2360396"/>
          </a:xfrm>
        </p:spPr>
        <p:txBody>
          <a:bodyPr>
            <a:normAutofit lnSpcReduction="10000"/>
          </a:bodyPr>
          <a:lstStyle/>
          <a:p>
            <a:r>
              <a:rPr lang="en-US" dirty="0" err="1"/>
              <a:t>Welke</a:t>
            </a:r>
            <a:r>
              <a:rPr lang="en-US" dirty="0"/>
              <a:t> </a:t>
            </a:r>
            <a:r>
              <a:rPr lang="en-US" dirty="0" err="1"/>
              <a:t>kikkers</a:t>
            </a:r>
            <a:r>
              <a:rPr lang="en-US" dirty="0"/>
              <a:t> </a:t>
            </a:r>
            <a:r>
              <a:rPr lang="en-US" dirty="0" err="1"/>
              <a:t>staan</a:t>
            </a:r>
            <a:r>
              <a:rPr lang="en-US" dirty="0"/>
              <a:t> er op je </a:t>
            </a:r>
            <a:r>
              <a:rPr lang="en-US" dirty="0" err="1"/>
              <a:t>lijst</a:t>
            </a:r>
            <a:r>
              <a:rPr lang="en-US" dirty="0"/>
              <a:t>?</a:t>
            </a:r>
          </a:p>
          <a:p>
            <a:endParaRPr lang="en-US" dirty="0"/>
          </a:p>
          <a:p>
            <a:r>
              <a:rPr lang="nl-NL" dirty="0"/>
              <a:t>Pak de planning erbij die je hebt gemaakt voor dit semester.</a:t>
            </a:r>
            <a:br>
              <a:rPr lang="nl-NL" dirty="0"/>
            </a:br>
            <a:endParaRPr lang="nl-NL" dirty="0"/>
          </a:p>
          <a:p>
            <a:r>
              <a:rPr lang="nl-NL" dirty="0"/>
              <a:t>Kijk in je </a:t>
            </a:r>
            <a:r>
              <a:rPr lang="nl-NL" dirty="0" err="1"/>
              <a:t>braindump</a:t>
            </a:r>
            <a:r>
              <a:rPr lang="nl-NL" dirty="0"/>
              <a:t> (</a:t>
            </a:r>
            <a:r>
              <a:rPr lang="nl-NL" dirty="0" err="1"/>
              <a:t>Eisenhowermatrix</a:t>
            </a:r>
            <a:r>
              <a:rPr lang="nl-NL" dirty="0"/>
              <a:t> A taken): welke 3 kikkers ga je het eerst slikken in de komende week?</a:t>
            </a:r>
            <a:br>
              <a:rPr lang="nl-NL" dirty="0"/>
            </a:br>
            <a:endParaRPr lang="nl-NL" dirty="0"/>
          </a:p>
          <a:p>
            <a:r>
              <a:rPr lang="nl-NL" dirty="0"/>
              <a:t>Bekijk per kikker:</a:t>
            </a:r>
          </a:p>
          <a:p>
            <a:pPr lvl="1"/>
            <a:r>
              <a:rPr lang="nl-NL" dirty="0">
                <a:solidFill>
                  <a:srgbClr val="25167A"/>
                </a:solidFill>
              </a:rPr>
              <a:t>Wat wil je bereiken?</a:t>
            </a:r>
          </a:p>
          <a:p>
            <a:pPr lvl="1"/>
            <a:r>
              <a:rPr lang="nl-NL" dirty="0">
                <a:solidFill>
                  <a:srgbClr val="25167A"/>
                </a:solidFill>
              </a:rPr>
              <a:t>Wie / wat heb je daarvoor nodig? </a:t>
            </a:r>
          </a:p>
          <a:p>
            <a:endParaRPr lang="nl-NL" dirty="0"/>
          </a:p>
          <a:p>
            <a:r>
              <a:rPr lang="nl-NL" dirty="0"/>
              <a:t>Neem ze op in je planning en slik ze!</a:t>
            </a:r>
          </a:p>
          <a:p>
            <a:endParaRPr lang="en-DE" dirty="0"/>
          </a:p>
        </p:txBody>
      </p:sp>
      <p:sp>
        <p:nvSpPr>
          <p:cNvPr id="4" name="Footer Placeholder 3">
            <a:extLst>
              <a:ext uri="{FF2B5EF4-FFF2-40B4-BE49-F238E27FC236}">
                <a16:creationId xmlns:a16="http://schemas.microsoft.com/office/drawing/2014/main" id="{EF4182FB-E1B4-F44A-B61B-77E14FC56394}"/>
              </a:ext>
            </a:extLst>
          </p:cNvPr>
          <p:cNvSpPr>
            <a:spLocks noGrp="1"/>
          </p:cNvSpPr>
          <p:nvPr>
            <p:ph type="ftr" sz="quarter" idx="13"/>
          </p:nvPr>
        </p:nvSpPr>
        <p:spPr/>
        <p:txBody>
          <a:bodyPr/>
          <a:lstStyle/>
          <a:p>
            <a:pPr>
              <a:defRPr/>
            </a:pPr>
            <a:r>
              <a:rPr lang="nl-NL" dirty="0"/>
              <a:t>Titel presentatie</a:t>
            </a:r>
          </a:p>
        </p:txBody>
      </p:sp>
      <p:sp>
        <p:nvSpPr>
          <p:cNvPr id="5" name="Slide Number Placeholder 4">
            <a:extLst>
              <a:ext uri="{FF2B5EF4-FFF2-40B4-BE49-F238E27FC236}">
                <a16:creationId xmlns:a16="http://schemas.microsoft.com/office/drawing/2014/main" id="{F99E560F-8C77-BC4D-A5E7-68AEE9B43C87}"/>
              </a:ext>
            </a:extLst>
          </p:cNvPr>
          <p:cNvSpPr>
            <a:spLocks noGrp="1"/>
          </p:cNvSpPr>
          <p:nvPr>
            <p:ph type="sldNum" sz="quarter" idx="14"/>
          </p:nvPr>
        </p:nvSpPr>
        <p:spPr/>
        <p:txBody>
          <a:bodyPr/>
          <a:lstStyle/>
          <a:p>
            <a:fld id="{49004725-3891-F142-B776-4F4F06198762}" type="slidenum">
              <a:rPr lang="nl-NL" smtClean="0"/>
              <a:pPr/>
              <a:t>21</a:t>
            </a:fld>
            <a:endParaRPr lang="nl-NL" dirty="0"/>
          </a:p>
        </p:txBody>
      </p:sp>
      <p:pic>
        <p:nvPicPr>
          <p:cNvPr id="8" name="Picture 8">
            <a:extLst>
              <a:ext uri="{FF2B5EF4-FFF2-40B4-BE49-F238E27FC236}">
                <a16:creationId xmlns:a16="http://schemas.microsoft.com/office/drawing/2014/main" id="{BB8E561E-9BB4-A54A-A41B-C8E2DDC519C3}"/>
              </a:ext>
            </a:extLst>
          </p:cNvPr>
          <p:cNvPicPr>
            <a:picLocks noChangeAspect="1" noChangeArrowheads="1"/>
          </p:cNvPicPr>
          <p:nvPr/>
        </p:nvPicPr>
        <p:blipFill>
          <a:blip r:embed="rId3" cstate="print"/>
          <a:srcRect/>
          <a:stretch>
            <a:fillRect/>
          </a:stretch>
        </p:blipFill>
        <p:spPr bwMode="auto">
          <a:xfrm>
            <a:off x="5270844" y="679664"/>
            <a:ext cx="2532953" cy="3784171"/>
          </a:xfrm>
          <a:prstGeom prst="rect">
            <a:avLst/>
          </a:prstGeom>
          <a:noFill/>
          <a:ln w="9525">
            <a:noFill/>
            <a:miter lim="800000"/>
            <a:headEnd/>
            <a:tailEnd/>
          </a:ln>
        </p:spPr>
      </p:pic>
    </p:spTree>
    <p:extLst>
      <p:ext uri="{BB962C8B-B14F-4D97-AF65-F5344CB8AC3E}">
        <p14:creationId xmlns:p14="http://schemas.microsoft.com/office/powerpoint/2010/main" val="25308422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D41C78-FB1B-DC47-A20E-6301F4B6FC60}"/>
              </a:ext>
            </a:extLst>
          </p:cNvPr>
          <p:cNvSpPr>
            <a:spLocks noGrp="1"/>
          </p:cNvSpPr>
          <p:nvPr>
            <p:ph type="title"/>
          </p:nvPr>
        </p:nvSpPr>
        <p:spPr/>
        <p:txBody>
          <a:bodyPr/>
          <a:lstStyle/>
          <a:p>
            <a:r>
              <a:rPr lang="en-US" dirty="0" err="1"/>
              <a:t>Pauzeer</a:t>
            </a:r>
            <a:r>
              <a:rPr lang="en-DE"/>
              <a:t> &amp; </a:t>
            </a:r>
            <a:r>
              <a:rPr lang="en-US" dirty="0" err="1"/>
              <a:t>Reflecteer</a:t>
            </a:r>
            <a:endParaRPr lang="en-DE" dirty="0"/>
          </a:p>
        </p:txBody>
      </p:sp>
      <p:sp>
        <p:nvSpPr>
          <p:cNvPr id="3" name="Text Placeholder 2">
            <a:extLst>
              <a:ext uri="{FF2B5EF4-FFF2-40B4-BE49-F238E27FC236}">
                <a16:creationId xmlns:a16="http://schemas.microsoft.com/office/drawing/2014/main" id="{16208674-57FE-8C49-8CA0-AB06AE0E80C4}"/>
              </a:ext>
            </a:extLst>
          </p:cNvPr>
          <p:cNvSpPr>
            <a:spLocks noGrp="1"/>
          </p:cNvSpPr>
          <p:nvPr>
            <p:ph type="body" sz="quarter" idx="12"/>
          </p:nvPr>
        </p:nvSpPr>
        <p:spPr>
          <a:xfrm>
            <a:off x="323850" y="2103439"/>
            <a:ext cx="5481332" cy="1219624"/>
          </a:xfrm>
        </p:spPr>
        <p:txBody>
          <a:bodyPr>
            <a:normAutofit/>
          </a:bodyPr>
          <a:lstStyle/>
          <a:p>
            <a:r>
              <a:rPr lang="en-US" dirty="0"/>
              <a:t>Wat </a:t>
            </a:r>
            <a:r>
              <a:rPr lang="en-US" dirty="0" err="1"/>
              <a:t>hebben</a:t>
            </a:r>
            <a:r>
              <a:rPr lang="en-US" dirty="0"/>
              <a:t> we </a:t>
            </a:r>
            <a:r>
              <a:rPr lang="en-US" dirty="0" err="1"/>
              <a:t>gedaan</a:t>
            </a:r>
            <a:r>
              <a:rPr lang="en-US" dirty="0"/>
              <a:t>?</a:t>
            </a:r>
            <a:endParaRPr lang="en-DE" dirty="0"/>
          </a:p>
          <a:p>
            <a:endParaRPr lang="en-DE" dirty="0"/>
          </a:p>
          <a:p>
            <a:r>
              <a:rPr lang="en-GB" dirty="0" err="1"/>
              <a:t>Een</a:t>
            </a:r>
            <a:r>
              <a:rPr lang="en-GB" dirty="0"/>
              <a:t> item </a:t>
            </a:r>
            <a:r>
              <a:rPr lang="en-GB" dirty="0" err="1"/>
              <a:t>onderverdeeld</a:t>
            </a:r>
            <a:r>
              <a:rPr lang="en-GB" dirty="0"/>
              <a:t> in </a:t>
            </a:r>
            <a:r>
              <a:rPr lang="en-GB" dirty="0" err="1"/>
              <a:t>activiteiten</a:t>
            </a:r>
            <a:endParaRPr lang="en-GB" dirty="0"/>
          </a:p>
          <a:p>
            <a:r>
              <a:rPr lang="en-US" dirty="0" err="1"/>
              <a:t>Aantal</a:t>
            </a:r>
            <a:r>
              <a:rPr lang="en-US" dirty="0"/>
              <a:t> </a:t>
            </a:r>
            <a:r>
              <a:rPr lang="en-US" dirty="0" err="1"/>
              <a:t>kikkers</a:t>
            </a:r>
            <a:r>
              <a:rPr lang="en-US" dirty="0"/>
              <a:t> </a:t>
            </a:r>
            <a:r>
              <a:rPr lang="en-US" dirty="0" err="1"/>
              <a:t>benoemd</a:t>
            </a:r>
            <a:endParaRPr lang="en-DE" dirty="0"/>
          </a:p>
          <a:p>
            <a:r>
              <a:rPr lang="en-US" dirty="0"/>
              <a:t>Agenda met </a:t>
            </a:r>
            <a:r>
              <a:rPr lang="en-US" dirty="0" err="1"/>
              <a:t>onze</a:t>
            </a:r>
            <a:r>
              <a:rPr lang="en-US" dirty="0"/>
              <a:t> </a:t>
            </a:r>
            <a:r>
              <a:rPr lang="en-US" dirty="0" err="1"/>
              <a:t>beschikbaarheid</a:t>
            </a:r>
            <a:endParaRPr lang="en-DE" dirty="0"/>
          </a:p>
        </p:txBody>
      </p:sp>
      <p:sp>
        <p:nvSpPr>
          <p:cNvPr id="5" name="Picture Placeholder 4">
            <a:extLst>
              <a:ext uri="{FF2B5EF4-FFF2-40B4-BE49-F238E27FC236}">
                <a16:creationId xmlns:a16="http://schemas.microsoft.com/office/drawing/2014/main" id="{C9210F53-6E4C-9F4C-8F63-6C4C658DD307}"/>
              </a:ext>
            </a:extLst>
          </p:cNvPr>
          <p:cNvSpPr>
            <a:spLocks noGrp="1"/>
          </p:cNvSpPr>
          <p:nvPr>
            <p:ph type="pic" sz="quarter" idx="14"/>
          </p:nvPr>
        </p:nvSpPr>
        <p:spPr/>
        <p:txBody>
          <a:bodyPr/>
          <a:lstStyle/>
          <a:p>
            <a:endParaRPr lang="nl-NL"/>
          </a:p>
        </p:txBody>
      </p:sp>
    </p:spTree>
    <p:extLst>
      <p:ext uri="{BB962C8B-B14F-4D97-AF65-F5344CB8AC3E}">
        <p14:creationId xmlns:p14="http://schemas.microsoft.com/office/powerpoint/2010/main" val="25600904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B3DF910-E4D3-7BCC-766D-1245470D52CB}"/>
              </a:ext>
            </a:extLst>
          </p:cNvPr>
          <p:cNvSpPr>
            <a:spLocks noGrp="1"/>
          </p:cNvSpPr>
          <p:nvPr>
            <p:ph type="title"/>
          </p:nvPr>
        </p:nvSpPr>
        <p:spPr/>
        <p:txBody>
          <a:bodyPr/>
          <a:lstStyle/>
          <a:p>
            <a:r>
              <a:rPr lang="nl-NL" dirty="0"/>
              <a:t>Plannen maar!</a:t>
            </a:r>
          </a:p>
        </p:txBody>
      </p:sp>
      <p:sp>
        <p:nvSpPr>
          <p:cNvPr id="3" name="Tijdelijke aanduiding voor tekst 2">
            <a:extLst>
              <a:ext uri="{FF2B5EF4-FFF2-40B4-BE49-F238E27FC236}">
                <a16:creationId xmlns:a16="http://schemas.microsoft.com/office/drawing/2014/main" id="{85A3B270-3625-BACB-2EE1-2468399DF14D}"/>
              </a:ext>
            </a:extLst>
          </p:cNvPr>
          <p:cNvSpPr>
            <a:spLocks noGrp="1"/>
          </p:cNvSpPr>
          <p:nvPr>
            <p:ph type="body" sz="quarter" idx="12"/>
          </p:nvPr>
        </p:nvSpPr>
        <p:spPr/>
        <p:txBody>
          <a:bodyPr/>
          <a:lstStyle/>
          <a:p>
            <a:endParaRPr lang="nl-NL"/>
          </a:p>
        </p:txBody>
      </p:sp>
      <p:sp>
        <p:nvSpPr>
          <p:cNvPr id="4" name="Tijdelijke aanduiding voor tekst 3">
            <a:extLst>
              <a:ext uri="{FF2B5EF4-FFF2-40B4-BE49-F238E27FC236}">
                <a16:creationId xmlns:a16="http://schemas.microsoft.com/office/drawing/2014/main" id="{C5583FB6-5188-60E1-1A5A-4153C716D2B4}"/>
              </a:ext>
            </a:extLst>
          </p:cNvPr>
          <p:cNvSpPr>
            <a:spLocks noGrp="1"/>
          </p:cNvSpPr>
          <p:nvPr>
            <p:ph type="body" sz="quarter" idx="13"/>
          </p:nvPr>
        </p:nvSpPr>
        <p:spPr/>
        <p:txBody>
          <a:bodyPr/>
          <a:lstStyle/>
          <a:p>
            <a:endParaRPr lang="nl-NL"/>
          </a:p>
        </p:txBody>
      </p:sp>
      <p:sp>
        <p:nvSpPr>
          <p:cNvPr id="5" name="Tijdelijke aanduiding voor afbeelding 4">
            <a:extLst>
              <a:ext uri="{FF2B5EF4-FFF2-40B4-BE49-F238E27FC236}">
                <a16:creationId xmlns:a16="http://schemas.microsoft.com/office/drawing/2014/main" id="{B64567B1-F748-3B6C-1BA4-C46D42CA00E8}"/>
              </a:ext>
            </a:extLst>
          </p:cNvPr>
          <p:cNvSpPr>
            <a:spLocks noGrp="1"/>
          </p:cNvSpPr>
          <p:nvPr>
            <p:ph type="pic" sz="quarter" idx="14"/>
          </p:nvPr>
        </p:nvSpPr>
        <p:spPr/>
        <p:txBody>
          <a:bodyPr/>
          <a:lstStyle/>
          <a:p>
            <a:endParaRPr lang="nl-NL"/>
          </a:p>
        </p:txBody>
      </p:sp>
    </p:spTree>
    <p:extLst>
      <p:ext uri="{BB962C8B-B14F-4D97-AF65-F5344CB8AC3E}">
        <p14:creationId xmlns:p14="http://schemas.microsoft.com/office/powerpoint/2010/main" val="35069182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F4EE90-25E1-E6FA-E58C-2BBDBB7FF1A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75ADE5A-DB1D-FF72-96F0-84AD79D36CEE}"/>
              </a:ext>
            </a:extLst>
          </p:cNvPr>
          <p:cNvSpPr>
            <a:spLocks noGrp="1"/>
          </p:cNvSpPr>
          <p:nvPr>
            <p:ph type="title"/>
          </p:nvPr>
        </p:nvSpPr>
        <p:spPr/>
        <p:txBody>
          <a:bodyPr/>
          <a:lstStyle/>
          <a:p>
            <a:r>
              <a:rPr lang="en-NL" dirty="0"/>
              <a:t>Inhoud</a:t>
            </a:r>
          </a:p>
        </p:txBody>
      </p:sp>
      <p:sp>
        <p:nvSpPr>
          <p:cNvPr id="3" name="Text Placeholder 2">
            <a:extLst>
              <a:ext uri="{FF2B5EF4-FFF2-40B4-BE49-F238E27FC236}">
                <a16:creationId xmlns:a16="http://schemas.microsoft.com/office/drawing/2014/main" id="{3A4D4C9F-FE67-92CB-BD9B-D877C2BD43F3}"/>
              </a:ext>
            </a:extLst>
          </p:cNvPr>
          <p:cNvSpPr>
            <a:spLocks noGrp="1"/>
          </p:cNvSpPr>
          <p:nvPr>
            <p:ph type="body" sz="quarter" idx="15"/>
          </p:nvPr>
        </p:nvSpPr>
        <p:spPr/>
        <p:txBody>
          <a:bodyPr/>
          <a:lstStyle/>
          <a:p>
            <a:r>
              <a:rPr lang="en-NL" dirty="0"/>
              <a:t>Wat is Time Management</a:t>
            </a:r>
          </a:p>
          <a:p>
            <a:endParaRPr lang="en-NL" dirty="0"/>
          </a:p>
          <a:p>
            <a:r>
              <a:rPr lang="en-NL" dirty="0"/>
              <a:t>Getting Things done</a:t>
            </a:r>
          </a:p>
          <a:p>
            <a:endParaRPr lang="en-NL" dirty="0"/>
          </a:p>
          <a:p>
            <a:r>
              <a:rPr lang="en-NL" dirty="0">
                <a:highlight>
                  <a:srgbClr val="FFFF00"/>
                </a:highlight>
              </a:rPr>
              <a:t>Uitstelgedrag</a:t>
            </a:r>
          </a:p>
          <a:p>
            <a:endParaRPr lang="en-NL" dirty="0"/>
          </a:p>
          <a:p>
            <a:r>
              <a:rPr lang="en-NL" dirty="0"/>
              <a:t>Huiswerk</a:t>
            </a:r>
          </a:p>
          <a:p>
            <a:endParaRPr lang="en-NL" dirty="0"/>
          </a:p>
        </p:txBody>
      </p:sp>
      <p:sp>
        <p:nvSpPr>
          <p:cNvPr id="4" name="Footer Placeholder 3">
            <a:extLst>
              <a:ext uri="{FF2B5EF4-FFF2-40B4-BE49-F238E27FC236}">
                <a16:creationId xmlns:a16="http://schemas.microsoft.com/office/drawing/2014/main" id="{BA76E5DF-8B6C-F045-47B5-ADF30389CBC0}"/>
              </a:ext>
            </a:extLst>
          </p:cNvPr>
          <p:cNvSpPr>
            <a:spLocks noGrp="1"/>
          </p:cNvSpPr>
          <p:nvPr>
            <p:ph type="ftr" sz="quarter" idx="16"/>
          </p:nvPr>
        </p:nvSpPr>
        <p:spPr/>
        <p:txBody>
          <a:bodyPr/>
          <a:lstStyle/>
          <a:p>
            <a:pPr>
              <a:defRPr/>
            </a:pPr>
            <a:r>
              <a:rPr lang="nl-NL"/>
              <a:t>Titel presentatie</a:t>
            </a:r>
            <a:endParaRPr lang="nl-NL" dirty="0"/>
          </a:p>
        </p:txBody>
      </p:sp>
      <p:sp>
        <p:nvSpPr>
          <p:cNvPr id="5" name="Slide Number Placeholder 4">
            <a:extLst>
              <a:ext uri="{FF2B5EF4-FFF2-40B4-BE49-F238E27FC236}">
                <a16:creationId xmlns:a16="http://schemas.microsoft.com/office/drawing/2014/main" id="{98F5C617-D94B-783A-2FA4-9753F0E50155}"/>
              </a:ext>
            </a:extLst>
          </p:cNvPr>
          <p:cNvSpPr>
            <a:spLocks noGrp="1"/>
          </p:cNvSpPr>
          <p:nvPr>
            <p:ph type="sldNum" sz="quarter" idx="17"/>
          </p:nvPr>
        </p:nvSpPr>
        <p:spPr/>
        <p:txBody>
          <a:bodyPr/>
          <a:lstStyle/>
          <a:p>
            <a:fld id="{49004725-3891-F142-B776-4F4F06198762}" type="slidenum">
              <a:rPr lang="nl-NL" smtClean="0"/>
              <a:pPr/>
              <a:t>24</a:t>
            </a:fld>
            <a:endParaRPr lang="nl-NL" dirty="0"/>
          </a:p>
        </p:txBody>
      </p:sp>
      <p:sp>
        <p:nvSpPr>
          <p:cNvPr id="6" name="Picture Placeholder 5">
            <a:extLst>
              <a:ext uri="{FF2B5EF4-FFF2-40B4-BE49-F238E27FC236}">
                <a16:creationId xmlns:a16="http://schemas.microsoft.com/office/drawing/2014/main" id="{82F9E2DA-E4C0-38C3-0560-04950BFD045E}"/>
              </a:ext>
            </a:extLst>
          </p:cNvPr>
          <p:cNvSpPr>
            <a:spLocks noGrp="1"/>
          </p:cNvSpPr>
          <p:nvPr>
            <p:ph type="pic" sz="quarter" idx="14"/>
          </p:nvPr>
        </p:nvSpPr>
        <p:spPr/>
        <p:txBody>
          <a:bodyPr/>
          <a:lstStyle/>
          <a:p>
            <a:endParaRPr lang="en-NL"/>
          </a:p>
        </p:txBody>
      </p:sp>
    </p:spTree>
    <p:extLst>
      <p:ext uri="{BB962C8B-B14F-4D97-AF65-F5344CB8AC3E}">
        <p14:creationId xmlns:p14="http://schemas.microsoft.com/office/powerpoint/2010/main" val="31331990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CE2F7B-25C2-AB4C-AD6E-9E41B3803E90}"/>
              </a:ext>
            </a:extLst>
          </p:cNvPr>
          <p:cNvSpPr>
            <a:spLocks noGrp="1"/>
          </p:cNvSpPr>
          <p:nvPr>
            <p:ph type="title"/>
          </p:nvPr>
        </p:nvSpPr>
        <p:spPr>
          <a:xfrm>
            <a:off x="323849" y="995081"/>
            <a:ext cx="6980593" cy="1108357"/>
          </a:xfrm>
        </p:spPr>
        <p:txBody>
          <a:bodyPr/>
          <a:lstStyle/>
          <a:p>
            <a:r>
              <a:rPr lang="en-US" dirty="0" err="1"/>
              <a:t>Uitstelgedrag</a:t>
            </a:r>
            <a:endParaRPr lang="en-DE" dirty="0"/>
          </a:p>
        </p:txBody>
      </p:sp>
      <p:sp>
        <p:nvSpPr>
          <p:cNvPr id="3" name="Text Placeholder 2">
            <a:extLst>
              <a:ext uri="{FF2B5EF4-FFF2-40B4-BE49-F238E27FC236}">
                <a16:creationId xmlns:a16="http://schemas.microsoft.com/office/drawing/2014/main" id="{40273731-8EB3-C948-BB4F-60527EA3934C}"/>
              </a:ext>
            </a:extLst>
          </p:cNvPr>
          <p:cNvSpPr>
            <a:spLocks noGrp="1"/>
          </p:cNvSpPr>
          <p:nvPr>
            <p:ph type="body" sz="quarter" idx="12"/>
          </p:nvPr>
        </p:nvSpPr>
        <p:spPr>
          <a:xfrm>
            <a:off x="323849" y="2103439"/>
            <a:ext cx="5484283" cy="936624"/>
          </a:xfrm>
        </p:spPr>
        <p:txBody>
          <a:bodyPr>
            <a:normAutofit/>
          </a:bodyPr>
          <a:lstStyle/>
          <a:p>
            <a:r>
              <a:rPr lang="en-US" sz="1800" dirty="0"/>
              <a:t>Wat is </a:t>
            </a:r>
            <a:r>
              <a:rPr lang="en-US" sz="1800" dirty="0" err="1"/>
              <a:t>uitstelgedrag</a:t>
            </a:r>
            <a:r>
              <a:rPr lang="en-US" sz="1800" dirty="0"/>
              <a:t>?</a:t>
            </a:r>
            <a:endParaRPr lang="en-DE" sz="1800" dirty="0"/>
          </a:p>
          <a:p>
            <a:r>
              <a:rPr lang="en-US" sz="1800" dirty="0"/>
              <a:t>Hoe </a:t>
            </a:r>
            <a:r>
              <a:rPr lang="en-US" sz="1800" dirty="0" err="1"/>
              <a:t>kun</a:t>
            </a:r>
            <a:r>
              <a:rPr lang="en-US" sz="1800" dirty="0"/>
              <a:t> </a:t>
            </a:r>
            <a:r>
              <a:rPr lang="en-US" sz="1800" dirty="0" err="1"/>
              <a:t>je</a:t>
            </a:r>
            <a:r>
              <a:rPr lang="en-US" sz="1800" dirty="0"/>
              <a:t> </a:t>
            </a:r>
            <a:r>
              <a:rPr lang="en-US" sz="1800" dirty="0" err="1"/>
              <a:t>uitstelgedrag</a:t>
            </a:r>
            <a:r>
              <a:rPr lang="en-US" sz="1800" dirty="0"/>
              <a:t> </a:t>
            </a:r>
            <a:r>
              <a:rPr lang="en-US" sz="1800" dirty="0" err="1"/>
              <a:t>voorkomen</a:t>
            </a:r>
            <a:r>
              <a:rPr lang="en-US" sz="1800" dirty="0"/>
              <a:t>?</a:t>
            </a:r>
            <a:endParaRPr lang="en-DE" sz="1800" dirty="0"/>
          </a:p>
        </p:txBody>
      </p:sp>
      <p:sp>
        <p:nvSpPr>
          <p:cNvPr id="4" name="Footer Placeholder 3">
            <a:extLst>
              <a:ext uri="{FF2B5EF4-FFF2-40B4-BE49-F238E27FC236}">
                <a16:creationId xmlns:a16="http://schemas.microsoft.com/office/drawing/2014/main" id="{9C58FBCB-D112-4C4B-9B7F-B47A6F040C26}"/>
              </a:ext>
            </a:extLst>
          </p:cNvPr>
          <p:cNvSpPr>
            <a:spLocks noGrp="1"/>
          </p:cNvSpPr>
          <p:nvPr>
            <p:ph type="ftr" sz="quarter" idx="13"/>
          </p:nvPr>
        </p:nvSpPr>
        <p:spPr/>
        <p:txBody>
          <a:bodyPr/>
          <a:lstStyle/>
          <a:p>
            <a:pPr>
              <a:defRPr/>
            </a:pPr>
            <a:r>
              <a:rPr lang="nl-NL"/>
              <a:t>Titel presentatie</a:t>
            </a:r>
            <a:endParaRPr lang="nl-NL" dirty="0"/>
          </a:p>
        </p:txBody>
      </p:sp>
      <p:sp>
        <p:nvSpPr>
          <p:cNvPr id="5" name="Slide Number Placeholder 4">
            <a:extLst>
              <a:ext uri="{FF2B5EF4-FFF2-40B4-BE49-F238E27FC236}">
                <a16:creationId xmlns:a16="http://schemas.microsoft.com/office/drawing/2014/main" id="{1FC20AD3-C3A2-C24F-B0C8-43D2E11911A2}"/>
              </a:ext>
            </a:extLst>
          </p:cNvPr>
          <p:cNvSpPr>
            <a:spLocks noGrp="1"/>
          </p:cNvSpPr>
          <p:nvPr>
            <p:ph type="sldNum" sz="quarter" idx="14"/>
          </p:nvPr>
        </p:nvSpPr>
        <p:spPr/>
        <p:txBody>
          <a:bodyPr/>
          <a:lstStyle/>
          <a:p>
            <a:fld id="{49004725-3891-F142-B776-4F4F06198762}" type="slidenum">
              <a:rPr lang="nl-NL" smtClean="0"/>
              <a:pPr/>
              <a:t>25</a:t>
            </a:fld>
            <a:endParaRPr lang="nl-NL" dirty="0"/>
          </a:p>
        </p:txBody>
      </p:sp>
      <p:sp>
        <p:nvSpPr>
          <p:cNvPr id="6" name="Picture Placeholder 5">
            <a:extLst>
              <a:ext uri="{FF2B5EF4-FFF2-40B4-BE49-F238E27FC236}">
                <a16:creationId xmlns:a16="http://schemas.microsoft.com/office/drawing/2014/main" id="{95686A95-7192-8E4C-8776-D920482E097A}"/>
              </a:ext>
            </a:extLst>
          </p:cNvPr>
          <p:cNvSpPr>
            <a:spLocks noGrp="1"/>
          </p:cNvSpPr>
          <p:nvPr>
            <p:ph type="pic" sz="quarter" idx="15"/>
          </p:nvPr>
        </p:nvSpPr>
        <p:spPr/>
        <p:txBody>
          <a:bodyPr/>
          <a:lstStyle/>
          <a:p>
            <a:endParaRPr lang="nl-NL"/>
          </a:p>
        </p:txBody>
      </p:sp>
    </p:spTree>
    <p:extLst>
      <p:ext uri="{BB962C8B-B14F-4D97-AF65-F5344CB8AC3E}">
        <p14:creationId xmlns:p14="http://schemas.microsoft.com/office/powerpoint/2010/main" val="25600410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3ECBF86-6FE6-9140-A395-EAEB1B81A99C}"/>
              </a:ext>
            </a:extLst>
          </p:cNvPr>
          <p:cNvSpPr>
            <a:spLocks noGrp="1"/>
          </p:cNvSpPr>
          <p:nvPr>
            <p:ph type="title"/>
          </p:nvPr>
        </p:nvSpPr>
        <p:spPr/>
        <p:txBody>
          <a:bodyPr/>
          <a:lstStyle/>
          <a:p>
            <a:r>
              <a:rPr lang="nl-NL" dirty="0"/>
              <a:t>Uitstelgedrag</a:t>
            </a:r>
          </a:p>
        </p:txBody>
      </p:sp>
      <p:sp>
        <p:nvSpPr>
          <p:cNvPr id="3" name="Tijdelijke aanduiding voor tekst 2">
            <a:extLst>
              <a:ext uri="{FF2B5EF4-FFF2-40B4-BE49-F238E27FC236}">
                <a16:creationId xmlns:a16="http://schemas.microsoft.com/office/drawing/2014/main" id="{70ECF4B5-390E-5E45-B931-E0AFC78F6E7E}"/>
              </a:ext>
            </a:extLst>
          </p:cNvPr>
          <p:cNvSpPr>
            <a:spLocks noGrp="1"/>
          </p:cNvSpPr>
          <p:nvPr>
            <p:ph type="body" sz="quarter" idx="15"/>
          </p:nvPr>
        </p:nvSpPr>
        <p:spPr/>
        <p:txBody>
          <a:bodyPr/>
          <a:lstStyle/>
          <a:p>
            <a:r>
              <a:rPr lang="nl-NL" dirty="0">
                <a:hlinkClick r:id="rId2"/>
              </a:rPr>
              <a:t>https://www.youtube.com/watch?v=4P785j15Tzk&amp;t=51s</a:t>
            </a:r>
            <a:endParaRPr lang="nl-NL" dirty="0"/>
          </a:p>
          <a:p>
            <a:endParaRPr lang="nl-NL" dirty="0"/>
          </a:p>
          <a:p>
            <a:endParaRPr lang="nl-NL" dirty="0"/>
          </a:p>
          <a:p>
            <a:r>
              <a:rPr lang="nl-NL" dirty="0"/>
              <a:t>Herkenbaar?</a:t>
            </a:r>
          </a:p>
          <a:p>
            <a:pPr marL="0" indent="0">
              <a:buNone/>
            </a:pPr>
            <a:endParaRPr lang="nl-NL" dirty="0"/>
          </a:p>
          <a:p>
            <a:r>
              <a:rPr lang="nl-NL" dirty="0"/>
              <a:t>Voorbeelden?</a:t>
            </a:r>
          </a:p>
        </p:txBody>
      </p:sp>
      <p:sp>
        <p:nvSpPr>
          <p:cNvPr id="5" name="Tijdelijke aanduiding voor dianummer 4">
            <a:extLst>
              <a:ext uri="{FF2B5EF4-FFF2-40B4-BE49-F238E27FC236}">
                <a16:creationId xmlns:a16="http://schemas.microsoft.com/office/drawing/2014/main" id="{6BCFD3B6-DBB0-C846-B4B2-D0373FA19E17}"/>
              </a:ext>
            </a:extLst>
          </p:cNvPr>
          <p:cNvSpPr>
            <a:spLocks noGrp="1"/>
          </p:cNvSpPr>
          <p:nvPr>
            <p:ph type="sldNum" sz="quarter" idx="17"/>
          </p:nvPr>
        </p:nvSpPr>
        <p:spPr/>
        <p:txBody>
          <a:bodyPr/>
          <a:lstStyle/>
          <a:p>
            <a:fld id="{49004725-3891-F142-B776-4F4F06198762}" type="slidenum">
              <a:rPr lang="nl-NL" smtClean="0"/>
              <a:pPr/>
              <a:t>26</a:t>
            </a:fld>
            <a:endParaRPr lang="nl-NL" dirty="0"/>
          </a:p>
        </p:txBody>
      </p:sp>
      <p:sp>
        <p:nvSpPr>
          <p:cNvPr id="6" name="Tijdelijke aanduiding voor afbeelding 5">
            <a:extLst>
              <a:ext uri="{FF2B5EF4-FFF2-40B4-BE49-F238E27FC236}">
                <a16:creationId xmlns:a16="http://schemas.microsoft.com/office/drawing/2014/main" id="{C0A50380-3C26-304A-A1D5-EC9E6C4EB82F}"/>
              </a:ext>
            </a:extLst>
          </p:cNvPr>
          <p:cNvSpPr>
            <a:spLocks noGrp="1"/>
          </p:cNvSpPr>
          <p:nvPr>
            <p:ph type="pic" sz="quarter" idx="14"/>
          </p:nvPr>
        </p:nvSpPr>
        <p:spPr/>
        <p:txBody>
          <a:bodyPr/>
          <a:lstStyle/>
          <a:p>
            <a:endParaRPr lang="en-NL"/>
          </a:p>
        </p:txBody>
      </p:sp>
    </p:spTree>
    <p:extLst>
      <p:ext uri="{BB962C8B-B14F-4D97-AF65-F5344CB8AC3E}">
        <p14:creationId xmlns:p14="http://schemas.microsoft.com/office/powerpoint/2010/main" val="28289384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201FD1AE-C4C3-461B-9A0E-60B2975FE9B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48220" y="567604"/>
            <a:ext cx="5667722" cy="3816266"/>
          </a:xfrm>
          <a:prstGeom prst="rect">
            <a:avLst/>
          </a:prstGeom>
          <a:noFill/>
          <a:extLst>
            <a:ext uri="{909E8E84-426E-40DD-AFC4-6F175D3DCCD1}">
              <a14:hiddenFill xmlns:a14="http://schemas.microsoft.com/office/drawing/2010/main">
                <a:solidFill>
                  <a:srgbClr val="FFFFFF"/>
                </a:solidFill>
              </a14:hiddenFill>
            </a:ext>
          </a:extLst>
        </p:spPr>
      </p:pic>
      <p:sp>
        <p:nvSpPr>
          <p:cNvPr id="3" name="Picture Placeholder 2">
            <a:extLst>
              <a:ext uri="{FF2B5EF4-FFF2-40B4-BE49-F238E27FC236}">
                <a16:creationId xmlns:a16="http://schemas.microsoft.com/office/drawing/2014/main" id="{385A2626-FB28-C649-887D-1E6318216236}"/>
              </a:ext>
            </a:extLst>
          </p:cNvPr>
          <p:cNvSpPr>
            <a:spLocks noGrp="1"/>
          </p:cNvSpPr>
          <p:nvPr>
            <p:ph type="pic" sz="quarter" idx="14"/>
          </p:nvPr>
        </p:nvSpPr>
        <p:spPr/>
        <p:txBody>
          <a:bodyPr/>
          <a:lstStyle/>
          <a:p>
            <a:endParaRPr lang="nl-NL"/>
          </a:p>
        </p:txBody>
      </p:sp>
    </p:spTree>
    <p:extLst>
      <p:ext uri="{BB962C8B-B14F-4D97-AF65-F5344CB8AC3E}">
        <p14:creationId xmlns:p14="http://schemas.microsoft.com/office/powerpoint/2010/main" val="242891139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CE2F7B-25C2-AB4C-AD6E-9E41B3803E90}"/>
              </a:ext>
            </a:extLst>
          </p:cNvPr>
          <p:cNvSpPr>
            <a:spLocks noGrp="1"/>
          </p:cNvSpPr>
          <p:nvPr>
            <p:ph type="title"/>
          </p:nvPr>
        </p:nvSpPr>
        <p:spPr>
          <a:xfrm>
            <a:off x="323849" y="995081"/>
            <a:ext cx="6980593" cy="1108357"/>
          </a:xfrm>
        </p:spPr>
        <p:txBody>
          <a:bodyPr/>
          <a:lstStyle/>
          <a:p>
            <a:r>
              <a:rPr lang="en-US" dirty="0" err="1"/>
              <a:t>Uistelgedrag</a:t>
            </a:r>
            <a:endParaRPr lang="en-DE" dirty="0"/>
          </a:p>
        </p:txBody>
      </p:sp>
      <p:sp>
        <p:nvSpPr>
          <p:cNvPr id="3" name="Text Placeholder 2">
            <a:extLst>
              <a:ext uri="{FF2B5EF4-FFF2-40B4-BE49-F238E27FC236}">
                <a16:creationId xmlns:a16="http://schemas.microsoft.com/office/drawing/2014/main" id="{40273731-8EB3-C948-BB4F-60527EA3934C}"/>
              </a:ext>
            </a:extLst>
          </p:cNvPr>
          <p:cNvSpPr>
            <a:spLocks noGrp="1"/>
          </p:cNvSpPr>
          <p:nvPr>
            <p:ph type="body" sz="quarter" idx="12"/>
          </p:nvPr>
        </p:nvSpPr>
        <p:spPr>
          <a:xfrm>
            <a:off x="859107" y="1787061"/>
            <a:ext cx="6980593" cy="1726160"/>
          </a:xfrm>
        </p:spPr>
        <p:txBody>
          <a:bodyPr>
            <a:normAutofit/>
          </a:bodyPr>
          <a:lstStyle/>
          <a:p>
            <a:r>
              <a:rPr lang="en-US" sz="1800" dirty="0" err="1"/>
              <a:t>Een</a:t>
            </a:r>
            <a:r>
              <a:rPr lang="en-US" sz="1800" dirty="0"/>
              <a:t> </a:t>
            </a:r>
            <a:r>
              <a:rPr lang="en-US" sz="1800" dirty="0" err="1"/>
              <a:t>studiegenoot</a:t>
            </a:r>
            <a:r>
              <a:rPr lang="en-US" sz="1800" dirty="0"/>
              <a:t> </a:t>
            </a:r>
            <a:r>
              <a:rPr lang="en-US" sz="1800" dirty="0" err="1"/>
              <a:t>zegt</a:t>
            </a:r>
            <a:r>
              <a:rPr lang="en-US" sz="1800" dirty="0"/>
              <a:t> </a:t>
            </a:r>
            <a:r>
              <a:rPr lang="en-US" sz="1800" dirty="0" err="1"/>
              <a:t>tegen</a:t>
            </a:r>
            <a:r>
              <a:rPr lang="en-US" sz="1800" dirty="0"/>
              <a:t> </a:t>
            </a:r>
            <a:r>
              <a:rPr lang="en-US" sz="1800" dirty="0" err="1"/>
              <a:t>je</a:t>
            </a:r>
            <a:r>
              <a:rPr lang="en-US" sz="1800" dirty="0"/>
              <a:t> “ </a:t>
            </a:r>
            <a:r>
              <a:rPr lang="en-US" sz="1800" dirty="0" err="1"/>
              <a:t>ik</a:t>
            </a:r>
            <a:r>
              <a:rPr lang="en-US" sz="1800" dirty="0"/>
              <a:t> ben </a:t>
            </a:r>
            <a:r>
              <a:rPr lang="en-US" sz="1800" dirty="0" err="1"/>
              <a:t>een</a:t>
            </a:r>
            <a:r>
              <a:rPr lang="en-US" sz="1800" dirty="0"/>
              <a:t> </a:t>
            </a:r>
            <a:r>
              <a:rPr lang="en-US" sz="1800" dirty="0" err="1"/>
              <a:t>verschrikkelijke</a:t>
            </a:r>
            <a:r>
              <a:rPr lang="en-US" sz="1800" dirty="0"/>
              <a:t> </a:t>
            </a:r>
            <a:r>
              <a:rPr lang="en-US" sz="1800" dirty="0" err="1"/>
              <a:t>uitsteller</a:t>
            </a:r>
            <a:r>
              <a:rPr lang="en-US" sz="1800" dirty="0"/>
              <a:t>, </a:t>
            </a:r>
            <a:r>
              <a:rPr lang="en-US" sz="1800" dirty="0" err="1"/>
              <a:t>heb</a:t>
            </a:r>
            <a:r>
              <a:rPr lang="en-US" sz="1800" dirty="0"/>
              <a:t> </a:t>
            </a:r>
            <a:r>
              <a:rPr lang="en-US" sz="1800" dirty="0" err="1"/>
              <a:t>jij</a:t>
            </a:r>
            <a:r>
              <a:rPr lang="en-US" sz="1800" dirty="0"/>
              <a:t> </a:t>
            </a:r>
            <a:r>
              <a:rPr lang="en-US" sz="1800" dirty="0" err="1"/>
              <a:t>niet</a:t>
            </a:r>
            <a:r>
              <a:rPr lang="en-US" sz="1800" dirty="0"/>
              <a:t> wat tips </a:t>
            </a:r>
            <a:r>
              <a:rPr lang="en-US" sz="1800" dirty="0" err="1"/>
              <a:t>voor</a:t>
            </a:r>
            <a:r>
              <a:rPr lang="en-US" sz="1800" dirty="0"/>
              <a:t> </a:t>
            </a:r>
            <a:r>
              <a:rPr lang="en-US" sz="1800" dirty="0" err="1"/>
              <a:t>mij</a:t>
            </a:r>
            <a:r>
              <a:rPr lang="en-US" sz="1800" dirty="0"/>
              <a:t> hoe </a:t>
            </a:r>
            <a:r>
              <a:rPr lang="en-US" sz="1800" dirty="0" err="1"/>
              <a:t>hiermee</a:t>
            </a:r>
            <a:r>
              <a:rPr lang="en-US" sz="1800" dirty="0"/>
              <a:t> om </a:t>
            </a:r>
            <a:r>
              <a:rPr lang="en-US" sz="1800" dirty="0" err="1"/>
              <a:t>te</a:t>
            </a:r>
            <a:r>
              <a:rPr lang="en-US" sz="1800" dirty="0"/>
              <a:t> </a:t>
            </a:r>
            <a:r>
              <a:rPr lang="en-US" sz="1800" dirty="0" err="1"/>
              <a:t>gaan</a:t>
            </a:r>
            <a:r>
              <a:rPr lang="en-US" sz="1800" dirty="0"/>
              <a:t>?”</a:t>
            </a:r>
            <a:endParaRPr lang="en-DE" sz="1800" dirty="0"/>
          </a:p>
          <a:p>
            <a:endParaRPr lang="en-DE" sz="1800" dirty="0"/>
          </a:p>
          <a:p>
            <a:r>
              <a:rPr lang="en-US" sz="1600" i="1" dirty="0" err="1"/>
              <a:t>Bespreek</a:t>
            </a:r>
            <a:r>
              <a:rPr lang="en-US" sz="1600" i="1" dirty="0"/>
              <a:t> in </a:t>
            </a:r>
            <a:r>
              <a:rPr lang="en-US" sz="1600" i="1" dirty="0" err="1"/>
              <a:t>tweetallen</a:t>
            </a:r>
            <a:r>
              <a:rPr lang="en-US" sz="1600" i="1" dirty="0"/>
              <a:t>. </a:t>
            </a:r>
          </a:p>
          <a:p>
            <a:r>
              <a:rPr lang="en-US" sz="1600" i="1" dirty="0" err="1"/>
              <a:t>Geef</a:t>
            </a:r>
            <a:r>
              <a:rPr lang="en-US" sz="1600" i="1" dirty="0"/>
              <a:t> </a:t>
            </a:r>
            <a:r>
              <a:rPr lang="en-US" sz="1600" i="1" dirty="0" err="1"/>
              <a:t>je</a:t>
            </a:r>
            <a:r>
              <a:rPr lang="en-US" sz="1600" i="1" dirty="0"/>
              <a:t> </a:t>
            </a:r>
            <a:r>
              <a:rPr lang="en-US" sz="1600" i="1" dirty="0" err="1"/>
              <a:t>studiegenoot</a:t>
            </a:r>
            <a:r>
              <a:rPr lang="en-US" sz="1600" i="1" dirty="0"/>
              <a:t> </a:t>
            </a:r>
            <a:r>
              <a:rPr lang="en-US" sz="1600" i="1" dirty="0" err="1"/>
              <a:t>advies</a:t>
            </a:r>
            <a:r>
              <a:rPr lang="en-US" sz="1600" i="1" dirty="0"/>
              <a:t>. </a:t>
            </a:r>
            <a:r>
              <a:rPr lang="en-US" sz="1600" i="1" dirty="0" err="1"/>
              <a:t>Geef</a:t>
            </a:r>
            <a:r>
              <a:rPr lang="en-US" sz="1600" i="1" dirty="0"/>
              <a:t> </a:t>
            </a:r>
            <a:r>
              <a:rPr lang="en-US" sz="1600" i="1" dirty="0" err="1"/>
              <a:t>minimaal</a:t>
            </a:r>
            <a:r>
              <a:rPr lang="en-US" sz="1600" i="1" dirty="0"/>
              <a:t> 2 tips!</a:t>
            </a:r>
            <a:endParaRPr lang="en-DE" sz="1600" i="1" dirty="0"/>
          </a:p>
        </p:txBody>
      </p:sp>
      <p:sp>
        <p:nvSpPr>
          <p:cNvPr id="4" name="Footer Placeholder 3">
            <a:extLst>
              <a:ext uri="{FF2B5EF4-FFF2-40B4-BE49-F238E27FC236}">
                <a16:creationId xmlns:a16="http://schemas.microsoft.com/office/drawing/2014/main" id="{9C58FBCB-D112-4C4B-9B7F-B47A6F040C26}"/>
              </a:ext>
            </a:extLst>
          </p:cNvPr>
          <p:cNvSpPr>
            <a:spLocks noGrp="1"/>
          </p:cNvSpPr>
          <p:nvPr>
            <p:ph type="ftr" sz="quarter" idx="13"/>
          </p:nvPr>
        </p:nvSpPr>
        <p:spPr/>
        <p:txBody>
          <a:bodyPr/>
          <a:lstStyle/>
          <a:p>
            <a:pPr>
              <a:defRPr/>
            </a:pPr>
            <a:r>
              <a:rPr lang="nl-NL"/>
              <a:t>Titel presentatie</a:t>
            </a:r>
            <a:endParaRPr lang="nl-NL" dirty="0"/>
          </a:p>
        </p:txBody>
      </p:sp>
      <p:sp>
        <p:nvSpPr>
          <p:cNvPr id="5" name="Slide Number Placeholder 4">
            <a:extLst>
              <a:ext uri="{FF2B5EF4-FFF2-40B4-BE49-F238E27FC236}">
                <a16:creationId xmlns:a16="http://schemas.microsoft.com/office/drawing/2014/main" id="{1FC20AD3-C3A2-C24F-B0C8-43D2E11911A2}"/>
              </a:ext>
            </a:extLst>
          </p:cNvPr>
          <p:cNvSpPr>
            <a:spLocks noGrp="1"/>
          </p:cNvSpPr>
          <p:nvPr>
            <p:ph type="sldNum" sz="quarter" idx="14"/>
          </p:nvPr>
        </p:nvSpPr>
        <p:spPr/>
        <p:txBody>
          <a:bodyPr/>
          <a:lstStyle/>
          <a:p>
            <a:fld id="{49004725-3891-F142-B776-4F4F06198762}" type="slidenum">
              <a:rPr lang="nl-NL" smtClean="0"/>
              <a:pPr/>
              <a:t>28</a:t>
            </a:fld>
            <a:endParaRPr lang="nl-NL" dirty="0"/>
          </a:p>
        </p:txBody>
      </p:sp>
      <p:sp>
        <p:nvSpPr>
          <p:cNvPr id="6" name="Picture Placeholder 5">
            <a:extLst>
              <a:ext uri="{FF2B5EF4-FFF2-40B4-BE49-F238E27FC236}">
                <a16:creationId xmlns:a16="http://schemas.microsoft.com/office/drawing/2014/main" id="{95686A95-7192-8E4C-8776-D920482E097A}"/>
              </a:ext>
            </a:extLst>
          </p:cNvPr>
          <p:cNvSpPr>
            <a:spLocks noGrp="1"/>
          </p:cNvSpPr>
          <p:nvPr>
            <p:ph type="pic" sz="quarter" idx="15"/>
          </p:nvPr>
        </p:nvSpPr>
        <p:spPr/>
        <p:txBody>
          <a:bodyPr/>
          <a:lstStyle/>
          <a:p>
            <a:endParaRPr lang="nl-NL"/>
          </a:p>
        </p:txBody>
      </p:sp>
    </p:spTree>
    <p:extLst>
      <p:ext uri="{BB962C8B-B14F-4D97-AF65-F5344CB8AC3E}">
        <p14:creationId xmlns:p14="http://schemas.microsoft.com/office/powerpoint/2010/main" val="186300239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3BF3667-C8D6-48A3-8859-F943EB3628B3}"/>
              </a:ext>
            </a:extLst>
          </p:cNvPr>
          <p:cNvSpPr>
            <a:spLocks noGrp="1"/>
          </p:cNvSpPr>
          <p:nvPr>
            <p:ph type="title"/>
          </p:nvPr>
        </p:nvSpPr>
        <p:spPr/>
        <p:txBody>
          <a:bodyPr/>
          <a:lstStyle/>
          <a:p>
            <a:r>
              <a:rPr lang="en-GB" b="1" dirty="0" err="1"/>
              <a:t>Uitstelgedrag</a:t>
            </a:r>
            <a:r>
              <a:rPr lang="en-GB" b="1" dirty="0"/>
              <a:t> – </a:t>
            </a:r>
            <a:r>
              <a:rPr lang="en-GB" b="1" dirty="0" err="1"/>
              <a:t>mogelijke</a:t>
            </a:r>
            <a:r>
              <a:rPr lang="en-GB" b="1" dirty="0"/>
              <a:t> </a:t>
            </a:r>
            <a:r>
              <a:rPr lang="en-GB" b="1" dirty="0" err="1"/>
              <a:t>oplossingen</a:t>
            </a:r>
            <a:r>
              <a:rPr lang="en-GB" b="1" dirty="0"/>
              <a:t>?	</a:t>
            </a:r>
          </a:p>
        </p:txBody>
      </p:sp>
      <p:sp>
        <p:nvSpPr>
          <p:cNvPr id="5" name="Inhaltsplatzhalter 4">
            <a:extLst>
              <a:ext uri="{FF2B5EF4-FFF2-40B4-BE49-F238E27FC236}">
                <a16:creationId xmlns:a16="http://schemas.microsoft.com/office/drawing/2014/main" id="{94E3499D-3DF1-4DEA-9A5A-0ADBB30C9874}"/>
              </a:ext>
            </a:extLst>
          </p:cNvPr>
          <p:cNvSpPr>
            <a:spLocks noGrp="1"/>
          </p:cNvSpPr>
          <p:nvPr>
            <p:ph type="body" sz="quarter" idx="15"/>
          </p:nvPr>
        </p:nvSpPr>
        <p:spPr/>
        <p:txBody>
          <a:bodyPr>
            <a:normAutofit/>
          </a:bodyPr>
          <a:lstStyle/>
          <a:p>
            <a:pPr>
              <a:buFont typeface="Wingdings" panose="05000000000000000000" pitchFamily="2" charset="2"/>
              <a:buChar char="Ø"/>
            </a:pPr>
            <a:r>
              <a:rPr lang="en-GB" sz="1600" dirty="0"/>
              <a:t>Pomodoro </a:t>
            </a:r>
            <a:r>
              <a:rPr lang="en-GB" sz="1600" dirty="0" err="1"/>
              <a:t>techniek</a:t>
            </a:r>
            <a:r>
              <a:rPr lang="en-GB" sz="1600" dirty="0"/>
              <a:t> – de </a:t>
            </a:r>
            <a:r>
              <a:rPr lang="en-GB" sz="1600" dirty="0" err="1"/>
              <a:t>truc</a:t>
            </a:r>
            <a:r>
              <a:rPr lang="en-GB" sz="1600" dirty="0"/>
              <a:t> is om </a:t>
            </a:r>
            <a:r>
              <a:rPr lang="en-GB" sz="1600" dirty="0" err="1"/>
              <a:t>te</a:t>
            </a:r>
            <a:r>
              <a:rPr lang="en-GB" sz="1600" dirty="0"/>
              <a:t> </a:t>
            </a:r>
            <a:r>
              <a:rPr lang="en-GB" sz="1600" dirty="0" err="1"/>
              <a:t>beginnen</a:t>
            </a:r>
            <a:endParaRPr lang="en-GB" sz="1600" dirty="0"/>
          </a:p>
          <a:p>
            <a:pPr>
              <a:buFont typeface="Wingdings" panose="05000000000000000000" pitchFamily="2" charset="2"/>
              <a:buChar char="Ø"/>
            </a:pPr>
            <a:r>
              <a:rPr lang="en-GB" sz="1600" dirty="0" err="1"/>
              <a:t>Maak</a:t>
            </a:r>
            <a:r>
              <a:rPr lang="en-GB" sz="1600" dirty="0"/>
              <a:t> </a:t>
            </a:r>
            <a:r>
              <a:rPr lang="en-GB" sz="1600" dirty="0" err="1"/>
              <a:t>logische</a:t>
            </a:r>
            <a:r>
              <a:rPr lang="en-GB" sz="1600" dirty="0"/>
              <a:t> </a:t>
            </a:r>
            <a:r>
              <a:rPr lang="en-GB" sz="1600" dirty="0" err="1"/>
              <a:t>delen</a:t>
            </a:r>
            <a:r>
              <a:rPr lang="en-GB" sz="1600" dirty="0"/>
              <a:t>/</a:t>
            </a:r>
            <a:r>
              <a:rPr lang="en-GB" sz="1600" dirty="0" err="1"/>
              <a:t>brokken</a:t>
            </a:r>
            <a:endParaRPr lang="en-GB" sz="1600" dirty="0"/>
          </a:p>
          <a:p>
            <a:pPr>
              <a:buFont typeface="Wingdings" panose="05000000000000000000" pitchFamily="2" charset="2"/>
              <a:buChar char="Ø"/>
            </a:pPr>
            <a:r>
              <a:rPr lang="en-GB" sz="1600" dirty="0" err="1"/>
              <a:t>Deel</a:t>
            </a:r>
            <a:r>
              <a:rPr lang="en-GB" sz="1600" dirty="0"/>
              <a:t> </a:t>
            </a:r>
            <a:r>
              <a:rPr lang="en-GB" sz="1600" dirty="0" err="1"/>
              <a:t>je</a:t>
            </a:r>
            <a:r>
              <a:rPr lang="en-GB" sz="1600" dirty="0"/>
              <a:t> To Do </a:t>
            </a:r>
            <a:r>
              <a:rPr lang="en-GB" sz="1600" dirty="0" err="1"/>
              <a:t>Lijst</a:t>
            </a:r>
            <a:r>
              <a:rPr lang="en-GB" sz="1600" dirty="0"/>
              <a:t> op in de </a:t>
            </a:r>
            <a:r>
              <a:rPr lang="en-GB" sz="1600" dirty="0" err="1"/>
              <a:t>kleinst</a:t>
            </a:r>
            <a:r>
              <a:rPr lang="en-GB" sz="1600" dirty="0"/>
              <a:t> </a:t>
            </a:r>
            <a:r>
              <a:rPr lang="en-GB" sz="1600" dirty="0" err="1"/>
              <a:t>mogelijke</a:t>
            </a:r>
            <a:r>
              <a:rPr lang="en-GB" sz="1600" dirty="0"/>
              <a:t> taken </a:t>
            </a:r>
          </a:p>
          <a:p>
            <a:pPr>
              <a:buFont typeface="Wingdings" panose="05000000000000000000" pitchFamily="2" charset="2"/>
              <a:buChar char="Ø"/>
            </a:pPr>
            <a:r>
              <a:rPr lang="en-GB" sz="1600" dirty="0" err="1"/>
              <a:t>Slik</a:t>
            </a:r>
            <a:r>
              <a:rPr lang="en-GB" sz="1600" dirty="0"/>
              <a:t> die </a:t>
            </a:r>
            <a:r>
              <a:rPr lang="en-GB" sz="1600" dirty="0" err="1"/>
              <a:t>kikker</a:t>
            </a:r>
            <a:endParaRPr lang="en-GB" sz="1600" dirty="0"/>
          </a:p>
          <a:p>
            <a:pPr>
              <a:buFont typeface="Wingdings" panose="05000000000000000000" pitchFamily="2" charset="2"/>
              <a:buChar char="Ø"/>
            </a:pPr>
            <a:r>
              <a:rPr lang="en-GB" sz="1600" dirty="0" err="1"/>
              <a:t>Zorg</a:t>
            </a:r>
            <a:r>
              <a:rPr lang="en-GB" sz="1600" dirty="0"/>
              <a:t> </a:t>
            </a:r>
            <a:r>
              <a:rPr lang="en-GB" sz="1600" dirty="0" err="1"/>
              <a:t>voor</a:t>
            </a:r>
            <a:r>
              <a:rPr lang="en-GB" sz="1600" dirty="0"/>
              <a:t> </a:t>
            </a:r>
            <a:r>
              <a:rPr lang="en-GB" sz="1600" dirty="0" err="1"/>
              <a:t>een</a:t>
            </a:r>
            <a:r>
              <a:rPr lang="en-GB" sz="1600" dirty="0"/>
              <a:t> buddy (</a:t>
            </a:r>
            <a:r>
              <a:rPr lang="en-GB" sz="1600" dirty="0" err="1"/>
              <a:t>wijzig</a:t>
            </a:r>
            <a:r>
              <a:rPr lang="en-GB" sz="1600" dirty="0"/>
              <a:t> </a:t>
            </a:r>
            <a:r>
              <a:rPr lang="en-GB" sz="1600" dirty="0" err="1"/>
              <a:t>bijvoorbeeld</a:t>
            </a:r>
            <a:r>
              <a:rPr lang="en-GB" sz="1600" dirty="0"/>
              <a:t> </a:t>
            </a:r>
            <a:r>
              <a:rPr lang="en-GB" sz="1600" dirty="0" err="1"/>
              <a:t>elkaars</a:t>
            </a:r>
            <a:r>
              <a:rPr lang="en-GB" sz="1600" dirty="0"/>
              <a:t> password </a:t>
            </a:r>
            <a:r>
              <a:rPr lang="en-GB" sz="1600" dirty="0" err="1"/>
              <a:t>zodat</a:t>
            </a:r>
            <a:r>
              <a:rPr lang="en-GB" sz="1600" dirty="0"/>
              <a:t> </a:t>
            </a:r>
            <a:r>
              <a:rPr lang="en-GB" sz="1600" dirty="0" err="1"/>
              <a:t>je</a:t>
            </a:r>
            <a:r>
              <a:rPr lang="en-GB" sz="1600" dirty="0"/>
              <a:t> </a:t>
            </a:r>
            <a:r>
              <a:rPr lang="en-GB" sz="1600" dirty="0" err="1"/>
              <a:t>niet</a:t>
            </a:r>
            <a:r>
              <a:rPr lang="en-GB" sz="1600" dirty="0"/>
              <a:t> </a:t>
            </a:r>
            <a:r>
              <a:rPr lang="en-GB" sz="1600" dirty="0" err="1"/>
              <a:t>kunt</a:t>
            </a:r>
            <a:r>
              <a:rPr lang="en-GB" sz="1600" dirty="0"/>
              <a:t> </a:t>
            </a:r>
            <a:r>
              <a:rPr lang="en-GB" sz="1600" dirty="0" err="1"/>
              <a:t>gamen</a:t>
            </a:r>
            <a:r>
              <a:rPr lang="en-GB" sz="1600" dirty="0"/>
              <a:t>)</a:t>
            </a:r>
          </a:p>
          <a:p>
            <a:pPr>
              <a:buFont typeface="Wingdings" panose="05000000000000000000" pitchFamily="2" charset="2"/>
              <a:buChar char="Ø"/>
            </a:pPr>
            <a:r>
              <a:rPr lang="en-GB" sz="1600" dirty="0"/>
              <a:t>Ga </a:t>
            </a:r>
            <a:r>
              <a:rPr lang="en-GB" sz="1600" dirty="0" err="1"/>
              <a:t>een</a:t>
            </a:r>
            <a:r>
              <a:rPr lang="en-GB" sz="1600" dirty="0"/>
              <a:t> </a:t>
            </a:r>
            <a:r>
              <a:rPr lang="en-GB" sz="1600" dirty="0" err="1"/>
              <a:t>stukje</a:t>
            </a:r>
            <a:r>
              <a:rPr lang="en-GB" sz="1600" dirty="0"/>
              <a:t> </a:t>
            </a:r>
            <a:r>
              <a:rPr lang="en-GB" sz="1600" dirty="0" err="1"/>
              <a:t>lopen</a:t>
            </a:r>
            <a:r>
              <a:rPr lang="en-GB" sz="1600" dirty="0"/>
              <a:t> (door </a:t>
            </a:r>
            <a:r>
              <a:rPr lang="en-GB" sz="1600" dirty="0" err="1"/>
              <a:t>te</a:t>
            </a:r>
            <a:r>
              <a:rPr lang="en-GB" sz="1600" dirty="0"/>
              <a:t> </a:t>
            </a:r>
            <a:r>
              <a:rPr lang="en-GB" sz="1600" dirty="0" err="1"/>
              <a:t>bewegen</a:t>
            </a:r>
            <a:r>
              <a:rPr lang="en-GB" sz="1600" dirty="0"/>
              <a:t> </a:t>
            </a:r>
            <a:r>
              <a:rPr lang="en-GB" sz="1600" dirty="0" err="1"/>
              <a:t>neemt</a:t>
            </a:r>
            <a:r>
              <a:rPr lang="en-GB" sz="1600" dirty="0"/>
              <a:t> de </a:t>
            </a:r>
            <a:r>
              <a:rPr lang="en-GB" sz="1600" dirty="0" err="1"/>
              <a:t>hoeveelheid</a:t>
            </a:r>
            <a:r>
              <a:rPr lang="en-GB" sz="1600" dirty="0"/>
              <a:t> stress </a:t>
            </a:r>
            <a:r>
              <a:rPr lang="en-GB" sz="1600" dirty="0" err="1"/>
              <a:t>hormoon</a:t>
            </a:r>
            <a:r>
              <a:rPr lang="en-GB" sz="1600" dirty="0"/>
              <a:t> </a:t>
            </a:r>
            <a:r>
              <a:rPr lang="en-GB" sz="1600" dirty="0" err="1"/>
              <a:t>af</a:t>
            </a:r>
            <a:r>
              <a:rPr lang="en-GB" sz="1600" dirty="0"/>
              <a:t>)</a:t>
            </a:r>
          </a:p>
          <a:p>
            <a:pPr>
              <a:buFont typeface="Wingdings" panose="05000000000000000000" pitchFamily="2" charset="2"/>
              <a:buChar char="Ø"/>
            </a:pPr>
            <a:r>
              <a:rPr lang="en-GB" sz="1600" dirty="0" err="1"/>
              <a:t>Vergeef</a:t>
            </a:r>
            <a:r>
              <a:rPr lang="en-GB" sz="1600" dirty="0"/>
              <a:t> </a:t>
            </a:r>
            <a:r>
              <a:rPr lang="en-GB" sz="1600" dirty="0" err="1"/>
              <a:t>jezelf</a:t>
            </a:r>
            <a:r>
              <a:rPr lang="en-GB" sz="1600" dirty="0"/>
              <a:t> &amp; begin </a:t>
            </a:r>
            <a:r>
              <a:rPr lang="en-GB" sz="1600" dirty="0" err="1"/>
              <a:t>opnieuw</a:t>
            </a:r>
            <a:endParaRPr lang="en-GB" sz="1600" dirty="0"/>
          </a:p>
          <a:p>
            <a:pPr>
              <a:buFont typeface="Wingdings" panose="05000000000000000000" pitchFamily="2" charset="2"/>
              <a:buChar char="Ø"/>
            </a:pPr>
            <a:endParaRPr lang="en-GB" sz="1600" dirty="0"/>
          </a:p>
        </p:txBody>
      </p:sp>
    </p:spTree>
    <p:extLst>
      <p:ext uri="{BB962C8B-B14F-4D97-AF65-F5344CB8AC3E}">
        <p14:creationId xmlns:p14="http://schemas.microsoft.com/office/powerpoint/2010/main" val="18778942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dianummer 4">
            <a:extLst>
              <a:ext uri="{FF2B5EF4-FFF2-40B4-BE49-F238E27FC236}">
                <a16:creationId xmlns:a16="http://schemas.microsoft.com/office/drawing/2014/main" id="{B93EA6FD-38E9-E14A-8DAE-D23D99C50725}"/>
              </a:ext>
            </a:extLst>
          </p:cNvPr>
          <p:cNvSpPr>
            <a:spLocks noGrp="1"/>
          </p:cNvSpPr>
          <p:nvPr>
            <p:ph type="sldNum" sz="quarter" idx="17"/>
          </p:nvPr>
        </p:nvSpPr>
        <p:spPr/>
        <p:txBody>
          <a:bodyPr/>
          <a:lstStyle/>
          <a:p>
            <a:fld id="{49004725-3891-F142-B776-4F4F06198762}" type="slidenum">
              <a:rPr lang="nl-NL" smtClean="0"/>
              <a:pPr/>
              <a:t>3</a:t>
            </a:fld>
            <a:endParaRPr lang="nl-NL" dirty="0"/>
          </a:p>
        </p:txBody>
      </p:sp>
      <p:sp>
        <p:nvSpPr>
          <p:cNvPr id="6" name="Tijdelijke aanduiding voor afbeelding 5">
            <a:extLst>
              <a:ext uri="{FF2B5EF4-FFF2-40B4-BE49-F238E27FC236}">
                <a16:creationId xmlns:a16="http://schemas.microsoft.com/office/drawing/2014/main" id="{D3721AA1-5985-5A49-A19E-F2F4CC5011B0}"/>
              </a:ext>
            </a:extLst>
          </p:cNvPr>
          <p:cNvSpPr>
            <a:spLocks noGrp="1"/>
          </p:cNvSpPr>
          <p:nvPr>
            <p:ph type="pic" sz="quarter" idx="14"/>
          </p:nvPr>
        </p:nvSpPr>
        <p:spPr/>
        <p:txBody>
          <a:bodyPr/>
          <a:lstStyle/>
          <a:p>
            <a:endParaRPr lang="en-NL"/>
          </a:p>
        </p:txBody>
      </p:sp>
      <p:sp>
        <p:nvSpPr>
          <p:cNvPr id="7" name="Title 1">
            <a:extLst>
              <a:ext uri="{FF2B5EF4-FFF2-40B4-BE49-F238E27FC236}">
                <a16:creationId xmlns:a16="http://schemas.microsoft.com/office/drawing/2014/main" id="{2845257A-1602-1D41-BB4B-BFE131B622D5}"/>
              </a:ext>
            </a:extLst>
          </p:cNvPr>
          <p:cNvSpPr>
            <a:spLocks noGrp="1"/>
          </p:cNvSpPr>
          <p:nvPr>
            <p:ph type="title"/>
          </p:nvPr>
        </p:nvSpPr>
        <p:spPr>
          <a:xfrm>
            <a:off x="331275" y="708643"/>
            <a:ext cx="7984772" cy="1108357"/>
          </a:xfrm>
        </p:spPr>
        <p:txBody>
          <a:bodyPr>
            <a:noAutofit/>
          </a:bodyPr>
          <a:lstStyle/>
          <a:p>
            <a:pPr algn="ctr"/>
            <a:r>
              <a:rPr lang="nl-NL" cap="none" dirty="0">
                <a:solidFill>
                  <a:srgbClr val="25167A"/>
                </a:solidFill>
              </a:rPr>
              <a:t>Time management =</a:t>
            </a:r>
            <a:br>
              <a:rPr lang="nl-NL" cap="none" dirty="0">
                <a:solidFill>
                  <a:srgbClr val="25167A"/>
                </a:solidFill>
              </a:rPr>
            </a:br>
            <a:r>
              <a:rPr lang="nl-NL" cap="none" dirty="0">
                <a:solidFill>
                  <a:srgbClr val="25167A"/>
                </a:solidFill>
              </a:rPr>
              <a:t>plannen + organiseren </a:t>
            </a:r>
            <a:r>
              <a:rPr lang="nl-NL" dirty="0">
                <a:solidFill>
                  <a:srgbClr val="25167A"/>
                </a:solidFill>
              </a:rPr>
              <a:t>+ </a:t>
            </a:r>
            <a:r>
              <a:rPr lang="nl-NL" b="1" cap="none" dirty="0">
                <a:solidFill>
                  <a:srgbClr val="25167A"/>
                </a:solidFill>
              </a:rPr>
              <a:t>doen</a:t>
            </a:r>
            <a:br>
              <a:rPr lang="nl-NL" dirty="0">
                <a:solidFill>
                  <a:srgbClr val="25167A"/>
                </a:solidFill>
              </a:rPr>
            </a:br>
            <a:r>
              <a:rPr lang="nl-NL" dirty="0">
                <a:solidFill>
                  <a:srgbClr val="25167A"/>
                </a:solidFill>
              </a:rPr>
              <a:t>= </a:t>
            </a:r>
            <a:br>
              <a:rPr lang="nl-NL" dirty="0">
                <a:solidFill>
                  <a:srgbClr val="25167A"/>
                </a:solidFill>
              </a:rPr>
            </a:br>
            <a:r>
              <a:rPr lang="nl-NL" cap="none" dirty="0">
                <a:solidFill>
                  <a:srgbClr val="FF0000"/>
                </a:solidFill>
              </a:rPr>
              <a:t>het managen van jezelf </a:t>
            </a:r>
            <a:br>
              <a:rPr lang="nl-NL" cap="none" dirty="0">
                <a:solidFill>
                  <a:srgbClr val="FF0000"/>
                </a:solidFill>
              </a:rPr>
            </a:br>
            <a:r>
              <a:rPr lang="nl-NL" cap="none" dirty="0">
                <a:solidFill>
                  <a:srgbClr val="FF0000"/>
                </a:solidFill>
              </a:rPr>
              <a:t>binnen de tijd die je hebt </a:t>
            </a:r>
            <a:endParaRPr lang="en-US" cap="none" dirty="0">
              <a:solidFill>
                <a:srgbClr val="FF0000"/>
              </a:solidFill>
            </a:endParaRPr>
          </a:p>
        </p:txBody>
      </p:sp>
      <p:sp>
        <p:nvSpPr>
          <p:cNvPr id="8" name="Content Placeholder 2">
            <a:extLst>
              <a:ext uri="{FF2B5EF4-FFF2-40B4-BE49-F238E27FC236}">
                <a16:creationId xmlns:a16="http://schemas.microsoft.com/office/drawing/2014/main" id="{FB020E07-B8F4-6845-AC31-C0790F3A912B}"/>
              </a:ext>
            </a:extLst>
          </p:cNvPr>
          <p:cNvSpPr>
            <a:spLocks noGrp="1"/>
          </p:cNvSpPr>
          <p:nvPr>
            <p:ph type="body" sz="quarter" idx="15"/>
          </p:nvPr>
        </p:nvSpPr>
        <p:spPr>
          <a:xfrm>
            <a:off x="1260284" y="2830551"/>
            <a:ext cx="7978775" cy="2413000"/>
          </a:xfrm>
        </p:spPr>
        <p:txBody>
          <a:bodyPr/>
          <a:lstStyle/>
          <a:p>
            <a:pPr marL="0" indent="0">
              <a:buNone/>
            </a:pPr>
            <a:endParaRPr lang="nl-NL" sz="2100" dirty="0"/>
          </a:p>
          <a:p>
            <a:pPr marL="0" indent="0">
              <a:buNone/>
            </a:pPr>
            <a:endParaRPr lang="nl-NL" sz="2100" dirty="0"/>
          </a:p>
          <a:p>
            <a:pPr marL="0" indent="0">
              <a:buNone/>
            </a:pPr>
            <a:r>
              <a:rPr lang="nl-NL" sz="2100" dirty="0"/>
              <a:t>Op diverse gebieden: </a:t>
            </a:r>
          </a:p>
          <a:p>
            <a:pPr>
              <a:buFont typeface="Wingdings" panose="05000000000000000000" pitchFamily="2" charset="2"/>
              <a:buChar char="ü"/>
            </a:pPr>
            <a:r>
              <a:rPr lang="nl-NL" sz="2100" dirty="0"/>
              <a:t> Je keuzes</a:t>
            </a:r>
          </a:p>
          <a:p>
            <a:pPr>
              <a:buFont typeface="Wingdings" panose="05000000000000000000" pitchFamily="2" charset="2"/>
              <a:buChar char="ü"/>
            </a:pPr>
            <a:r>
              <a:rPr lang="nl-NL" sz="2100" dirty="0"/>
              <a:t> Je houding </a:t>
            </a:r>
          </a:p>
          <a:p>
            <a:pPr>
              <a:buFont typeface="Wingdings" panose="05000000000000000000" pitchFamily="2" charset="2"/>
              <a:buChar char="ü"/>
            </a:pPr>
            <a:r>
              <a:rPr lang="nl-NL" sz="2100" dirty="0"/>
              <a:t> Je gedrag</a:t>
            </a:r>
          </a:p>
          <a:p>
            <a:endParaRPr lang="en-US" dirty="0"/>
          </a:p>
        </p:txBody>
      </p:sp>
    </p:spTree>
    <p:extLst>
      <p:ext uri="{BB962C8B-B14F-4D97-AF65-F5344CB8AC3E}">
        <p14:creationId xmlns:p14="http://schemas.microsoft.com/office/powerpoint/2010/main" val="93361479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915874-6AAE-9636-4698-32B598655D7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68484A9-77CD-C489-7DA1-BDDD8E0F5998}"/>
              </a:ext>
            </a:extLst>
          </p:cNvPr>
          <p:cNvSpPr>
            <a:spLocks noGrp="1"/>
          </p:cNvSpPr>
          <p:nvPr>
            <p:ph type="title"/>
          </p:nvPr>
        </p:nvSpPr>
        <p:spPr/>
        <p:txBody>
          <a:bodyPr/>
          <a:lstStyle/>
          <a:p>
            <a:r>
              <a:rPr lang="en-NL" dirty="0"/>
              <a:t>Inhoud</a:t>
            </a:r>
          </a:p>
        </p:txBody>
      </p:sp>
      <p:sp>
        <p:nvSpPr>
          <p:cNvPr id="3" name="Text Placeholder 2">
            <a:extLst>
              <a:ext uri="{FF2B5EF4-FFF2-40B4-BE49-F238E27FC236}">
                <a16:creationId xmlns:a16="http://schemas.microsoft.com/office/drawing/2014/main" id="{38CACC81-9C6D-FE32-5B22-7C93C5CEDF45}"/>
              </a:ext>
            </a:extLst>
          </p:cNvPr>
          <p:cNvSpPr>
            <a:spLocks noGrp="1"/>
          </p:cNvSpPr>
          <p:nvPr>
            <p:ph type="body" sz="quarter" idx="15"/>
          </p:nvPr>
        </p:nvSpPr>
        <p:spPr/>
        <p:txBody>
          <a:bodyPr/>
          <a:lstStyle/>
          <a:p>
            <a:r>
              <a:rPr lang="en-NL" dirty="0"/>
              <a:t>Wat is Time Management</a:t>
            </a:r>
          </a:p>
          <a:p>
            <a:endParaRPr lang="en-NL" dirty="0"/>
          </a:p>
          <a:p>
            <a:r>
              <a:rPr lang="en-NL" dirty="0"/>
              <a:t>Fouten bij Time Management</a:t>
            </a:r>
          </a:p>
          <a:p>
            <a:endParaRPr lang="en-NL" dirty="0"/>
          </a:p>
          <a:p>
            <a:r>
              <a:rPr lang="en-NL" dirty="0"/>
              <a:t>Getting Things done</a:t>
            </a:r>
          </a:p>
          <a:p>
            <a:endParaRPr lang="en-NL" dirty="0"/>
          </a:p>
          <a:p>
            <a:r>
              <a:rPr lang="en-NL" dirty="0"/>
              <a:t>Uitstelgedrag</a:t>
            </a:r>
          </a:p>
          <a:p>
            <a:endParaRPr lang="en-NL" dirty="0"/>
          </a:p>
          <a:p>
            <a:r>
              <a:rPr lang="en-NL" dirty="0">
                <a:highlight>
                  <a:srgbClr val="FFFF00"/>
                </a:highlight>
              </a:rPr>
              <a:t>Huiswerk</a:t>
            </a:r>
          </a:p>
          <a:p>
            <a:endParaRPr lang="en-NL" dirty="0"/>
          </a:p>
        </p:txBody>
      </p:sp>
      <p:sp>
        <p:nvSpPr>
          <p:cNvPr id="4" name="Footer Placeholder 3">
            <a:extLst>
              <a:ext uri="{FF2B5EF4-FFF2-40B4-BE49-F238E27FC236}">
                <a16:creationId xmlns:a16="http://schemas.microsoft.com/office/drawing/2014/main" id="{D894F0C5-A18E-2974-8B5A-AB356CE6EECA}"/>
              </a:ext>
            </a:extLst>
          </p:cNvPr>
          <p:cNvSpPr>
            <a:spLocks noGrp="1"/>
          </p:cNvSpPr>
          <p:nvPr>
            <p:ph type="ftr" sz="quarter" idx="16"/>
          </p:nvPr>
        </p:nvSpPr>
        <p:spPr/>
        <p:txBody>
          <a:bodyPr/>
          <a:lstStyle/>
          <a:p>
            <a:pPr>
              <a:defRPr/>
            </a:pPr>
            <a:r>
              <a:rPr lang="nl-NL"/>
              <a:t>Titel presentatie</a:t>
            </a:r>
            <a:endParaRPr lang="nl-NL" dirty="0"/>
          </a:p>
        </p:txBody>
      </p:sp>
      <p:sp>
        <p:nvSpPr>
          <p:cNvPr id="5" name="Slide Number Placeholder 4">
            <a:extLst>
              <a:ext uri="{FF2B5EF4-FFF2-40B4-BE49-F238E27FC236}">
                <a16:creationId xmlns:a16="http://schemas.microsoft.com/office/drawing/2014/main" id="{E910B0DF-58B1-7E17-6090-12582D27A187}"/>
              </a:ext>
            </a:extLst>
          </p:cNvPr>
          <p:cNvSpPr>
            <a:spLocks noGrp="1"/>
          </p:cNvSpPr>
          <p:nvPr>
            <p:ph type="sldNum" sz="quarter" idx="17"/>
          </p:nvPr>
        </p:nvSpPr>
        <p:spPr/>
        <p:txBody>
          <a:bodyPr/>
          <a:lstStyle/>
          <a:p>
            <a:fld id="{49004725-3891-F142-B776-4F4F06198762}" type="slidenum">
              <a:rPr lang="nl-NL" smtClean="0"/>
              <a:pPr/>
              <a:t>30</a:t>
            </a:fld>
            <a:endParaRPr lang="nl-NL" dirty="0"/>
          </a:p>
        </p:txBody>
      </p:sp>
      <p:sp>
        <p:nvSpPr>
          <p:cNvPr id="6" name="Picture Placeholder 5">
            <a:extLst>
              <a:ext uri="{FF2B5EF4-FFF2-40B4-BE49-F238E27FC236}">
                <a16:creationId xmlns:a16="http://schemas.microsoft.com/office/drawing/2014/main" id="{C3F0EECC-50B4-F2D8-FDCC-E784F97627B4}"/>
              </a:ext>
            </a:extLst>
          </p:cNvPr>
          <p:cNvSpPr>
            <a:spLocks noGrp="1"/>
          </p:cNvSpPr>
          <p:nvPr>
            <p:ph type="pic" sz="quarter" idx="14"/>
          </p:nvPr>
        </p:nvSpPr>
        <p:spPr/>
        <p:txBody>
          <a:bodyPr/>
          <a:lstStyle/>
          <a:p>
            <a:endParaRPr lang="en-NL"/>
          </a:p>
        </p:txBody>
      </p:sp>
    </p:spTree>
    <p:extLst>
      <p:ext uri="{BB962C8B-B14F-4D97-AF65-F5344CB8AC3E}">
        <p14:creationId xmlns:p14="http://schemas.microsoft.com/office/powerpoint/2010/main" val="84644843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5829070-C236-9A2D-0F6E-36C0E9304FEF}"/>
              </a:ext>
            </a:extLst>
          </p:cNvPr>
          <p:cNvSpPr>
            <a:spLocks noGrp="1"/>
          </p:cNvSpPr>
          <p:nvPr>
            <p:ph type="title"/>
          </p:nvPr>
        </p:nvSpPr>
        <p:spPr>
          <a:xfrm>
            <a:off x="511325" y="360962"/>
            <a:ext cx="7984772" cy="1108357"/>
          </a:xfrm>
        </p:spPr>
        <p:txBody>
          <a:bodyPr>
            <a:normAutofit fontScale="90000"/>
          </a:bodyPr>
          <a:lstStyle/>
          <a:p>
            <a:r>
              <a:rPr lang="nl-NL" dirty="0"/>
              <a:t>Huiswerk: Organiseer </a:t>
            </a:r>
            <a:r>
              <a:rPr lang="nl-NL" dirty="0" err="1"/>
              <a:t>to</a:t>
            </a:r>
            <a:r>
              <a:rPr lang="nl-NL" dirty="0"/>
              <a:t> do’s – </a:t>
            </a:r>
            <a:br>
              <a:rPr lang="nl-NL" dirty="0"/>
            </a:br>
            <a:r>
              <a:rPr lang="nl-NL" dirty="0"/>
              <a:t>lever in als bewijs op Portflow (bij sprint 1, persoonlijk leiderschap)</a:t>
            </a:r>
          </a:p>
        </p:txBody>
      </p:sp>
      <p:sp>
        <p:nvSpPr>
          <p:cNvPr id="3" name="Tijdelijke aanduiding voor tekst 2">
            <a:extLst>
              <a:ext uri="{FF2B5EF4-FFF2-40B4-BE49-F238E27FC236}">
                <a16:creationId xmlns:a16="http://schemas.microsoft.com/office/drawing/2014/main" id="{D60E2CFC-AC00-34FD-D147-7C3A85D86BE7}"/>
              </a:ext>
            </a:extLst>
          </p:cNvPr>
          <p:cNvSpPr>
            <a:spLocks noGrp="1"/>
          </p:cNvSpPr>
          <p:nvPr>
            <p:ph type="body" sz="quarter" idx="15"/>
          </p:nvPr>
        </p:nvSpPr>
        <p:spPr/>
        <p:txBody>
          <a:bodyPr>
            <a:normAutofit fontScale="77500" lnSpcReduction="20000"/>
          </a:bodyPr>
          <a:lstStyle/>
          <a:p>
            <a:pPr marL="0" indent="0">
              <a:buNone/>
            </a:pPr>
            <a:r>
              <a:rPr lang="nl-NL" sz="1800" dirty="0"/>
              <a:t>Het resultaat van deze opdracht is een georganiseerde planning voor dit semester. Per dag is het inzichtelijk welke taken op die dag volbracht dienen te worden, wat hun prioriteit is en hoeveel tijd ze gaan kosten.  Wees zo specifiek mogelijk. </a:t>
            </a:r>
            <a:br>
              <a:rPr lang="nl-NL" sz="1800" dirty="0"/>
            </a:br>
            <a:endParaRPr lang="nl-NL" sz="1800" dirty="0"/>
          </a:p>
          <a:p>
            <a:pPr marL="342900" indent="-342900">
              <a:buFont typeface="Arial"/>
              <a:buAutoNum type="arabicPeriod"/>
            </a:pPr>
            <a:r>
              <a:rPr lang="nl-NL" sz="1200" dirty="0"/>
              <a:t>Pak je planning erbij. Bepaal wat er allemaal dit semester moet gebeuren.</a:t>
            </a:r>
          </a:p>
          <a:p>
            <a:pPr marL="342900" indent="-342900">
              <a:buAutoNum type="arabicPeriod"/>
            </a:pPr>
            <a:endParaRPr lang="nl-NL" sz="1200" dirty="0"/>
          </a:p>
          <a:p>
            <a:pPr marL="342900" indent="-342900">
              <a:buAutoNum type="arabicPeriod"/>
            </a:pPr>
            <a:r>
              <a:rPr lang="nl-NL" sz="1200" dirty="0"/>
              <a:t>Ken vervolgens volgens de methode van </a:t>
            </a:r>
            <a:r>
              <a:rPr lang="nl-NL" sz="1200" dirty="0" err="1"/>
              <a:t>Eisenhower</a:t>
            </a:r>
            <a:r>
              <a:rPr lang="nl-NL" sz="1200" dirty="0"/>
              <a:t> (ABCD schema) prioriteiten toe aan elke taak uit je planning/</a:t>
            </a:r>
            <a:r>
              <a:rPr lang="nl-NL" sz="1200" dirty="0" err="1"/>
              <a:t>todo</a:t>
            </a:r>
            <a:r>
              <a:rPr lang="nl-NL" sz="1200" dirty="0"/>
              <a:t> list</a:t>
            </a:r>
            <a:br>
              <a:rPr lang="nl-NL" sz="1200" dirty="0"/>
            </a:br>
            <a:endParaRPr lang="nl-NL" sz="1200" dirty="0"/>
          </a:p>
          <a:p>
            <a:pPr marL="342900" indent="-342900">
              <a:buAutoNum type="arabicPeriod"/>
            </a:pPr>
            <a:r>
              <a:rPr lang="nl-NL" sz="1200" dirty="0"/>
              <a:t>Orden per dag de taken op prioriteit.</a:t>
            </a:r>
            <a:br>
              <a:rPr lang="nl-NL" sz="1200" dirty="0"/>
            </a:br>
            <a:endParaRPr lang="nl-NL" sz="1200" dirty="0"/>
          </a:p>
          <a:p>
            <a:pPr marL="342900" indent="-342900">
              <a:buFont typeface="+mj-lt"/>
              <a:buAutoNum type="arabicPeriod"/>
            </a:pPr>
            <a:r>
              <a:rPr lang="nl-NL" sz="1200" dirty="0"/>
              <a:t>Schrijf bij elke taak hoeveel tijd je nodig denkt te hebben om hem te voltooien (bruto)</a:t>
            </a:r>
            <a:br>
              <a:rPr lang="nl-NL" sz="1200" dirty="0"/>
            </a:br>
            <a:endParaRPr lang="en-US" sz="1200" dirty="0"/>
          </a:p>
          <a:p>
            <a:pPr marL="342900" indent="-342900">
              <a:buFont typeface="+mj-lt"/>
              <a:buAutoNum type="arabicPeriod"/>
            </a:pPr>
            <a:r>
              <a:rPr lang="nl-NL" sz="1200" dirty="0"/>
              <a:t>Kijk van achteren naar voren. Klopt het dat je de taak die op een bepaalde dag staat gepland hebt af kunt krijgen? Moet er misschien nog iets gebeuren in de dagen daarvoor?</a:t>
            </a:r>
            <a:br>
              <a:rPr lang="nl-NL" sz="1200" dirty="0"/>
            </a:br>
            <a:endParaRPr lang="en-US" sz="1200" dirty="0"/>
          </a:p>
          <a:p>
            <a:pPr marL="342900" indent="-342900">
              <a:buFont typeface="+mj-lt"/>
              <a:buAutoNum type="arabicPeriod"/>
            </a:pPr>
            <a:r>
              <a:rPr lang="nl-NL" sz="1200" dirty="0"/>
              <a:t>Zet voor alle A’s voor de komende twee weken meteen een reminder in je telefoon of schrijf deze op in je agenda</a:t>
            </a:r>
            <a:endParaRPr lang="nl-NL" dirty="0"/>
          </a:p>
        </p:txBody>
      </p:sp>
      <p:sp>
        <p:nvSpPr>
          <p:cNvPr id="5" name="Tijdelijke aanduiding voor dianummer 4">
            <a:extLst>
              <a:ext uri="{FF2B5EF4-FFF2-40B4-BE49-F238E27FC236}">
                <a16:creationId xmlns:a16="http://schemas.microsoft.com/office/drawing/2014/main" id="{0CCC47A1-FF65-311E-353C-AFADB106A5BF}"/>
              </a:ext>
            </a:extLst>
          </p:cNvPr>
          <p:cNvSpPr>
            <a:spLocks noGrp="1"/>
          </p:cNvSpPr>
          <p:nvPr>
            <p:ph type="sldNum" sz="quarter" idx="17"/>
          </p:nvPr>
        </p:nvSpPr>
        <p:spPr/>
        <p:txBody>
          <a:bodyPr/>
          <a:lstStyle/>
          <a:p>
            <a:fld id="{49004725-3891-F142-B776-4F4F06198762}" type="slidenum">
              <a:rPr lang="nl-NL" smtClean="0"/>
              <a:pPr/>
              <a:t>31</a:t>
            </a:fld>
            <a:endParaRPr lang="nl-NL" dirty="0"/>
          </a:p>
        </p:txBody>
      </p:sp>
    </p:spTree>
    <p:extLst>
      <p:ext uri="{BB962C8B-B14F-4D97-AF65-F5344CB8AC3E}">
        <p14:creationId xmlns:p14="http://schemas.microsoft.com/office/powerpoint/2010/main" val="182263877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ECF926-66A3-D14E-BA22-9B2D8A53C9FC}"/>
              </a:ext>
            </a:extLst>
          </p:cNvPr>
          <p:cNvSpPr>
            <a:spLocks noGrp="1"/>
          </p:cNvSpPr>
          <p:nvPr>
            <p:ph type="title"/>
          </p:nvPr>
        </p:nvSpPr>
        <p:spPr/>
        <p:txBody>
          <a:bodyPr/>
          <a:lstStyle/>
          <a:p>
            <a:r>
              <a:rPr lang="en-US" dirty="0"/>
              <a:t>Check out</a:t>
            </a:r>
            <a:endParaRPr lang="en-DE" dirty="0"/>
          </a:p>
        </p:txBody>
      </p:sp>
      <p:sp>
        <p:nvSpPr>
          <p:cNvPr id="3" name="Text Placeholder 2">
            <a:extLst>
              <a:ext uri="{FF2B5EF4-FFF2-40B4-BE49-F238E27FC236}">
                <a16:creationId xmlns:a16="http://schemas.microsoft.com/office/drawing/2014/main" id="{890149D3-016B-694D-A52A-B16DAF7F4A6A}"/>
              </a:ext>
            </a:extLst>
          </p:cNvPr>
          <p:cNvSpPr>
            <a:spLocks noGrp="1"/>
          </p:cNvSpPr>
          <p:nvPr>
            <p:ph type="body" sz="quarter" idx="12"/>
          </p:nvPr>
        </p:nvSpPr>
        <p:spPr/>
        <p:txBody>
          <a:bodyPr/>
          <a:lstStyle/>
          <a:p>
            <a:r>
              <a:rPr lang="en-US" dirty="0" err="1"/>
              <a:t>Noem</a:t>
            </a:r>
            <a:r>
              <a:rPr lang="en-US" dirty="0"/>
              <a:t> 1 ding </a:t>
            </a:r>
            <a:r>
              <a:rPr lang="en-US" dirty="0" err="1"/>
              <a:t>dat</a:t>
            </a:r>
            <a:r>
              <a:rPr lang="en-US" dirty="0"/>
              <a:t> </a:t>
            </a:r>
            <a:r>
              <a:rPr lang="en-US" dirty="0" err="1"/>
              <a:t>je</a:t>
            </a:r>
            <a:r>
              <a:rPr lang="en-US" dirty="0"/>
              <a:t> </a:t>
            </a:r>
            <a:r>
              <a:rPr lang="en-US" dirty="0" err="1"/>
              <a:t>verbaasde</a:t>
            </a:r>
            <a:r>
              <a:rPr lang="en-US" dirty="0"/>
              <a:t> </a:t>
            </a:r>
            <a:r>
              <a:rPr lang="en-US" dirty="0" err="1"/>
              <a:t>vandaag</a:t>
            </a:r>
            <a:endParaRPr lang="en-DE" dirty="0"/>
          </a:p>
        </p:txBody>
      </p:sp>
      <p:sp>
        <p:nvSpPr>
          <p:cNvPr id="5" name="Slide Number Placeholder 4">
            <a:extLst>
              <a:ext uri="{FF2B5EF4-FFF2-40B4-BE49-F238E27FC236}">
                <a16:creationId xmlns:a16="http://schemas.microsoft.com/office/drawing/2014/main" id="{090C1D17-1BEE-EF48-A957-BC101ECB7BD8}"/>
              </a:ext>
            </a:extLst>
          </p:cNvPr>
          <p:cNvSpPr>
            <a:spLocks noGrp="1"/>
          </p:cNvSpPr>
          <p:nvPr>
            <p:ph type="sldNum" sz="quarter" idx="14"/>
          </p:nvPr>
        </p:nvSpPr>
        <p:spPr/>
        <p:txBody>
          <a:bodyPr/>
          <a:lstStyle/>
          <a:p>
            <a:fld id="{49004725-3891-F142-B776-4F4F06198762}" type="slidenum">
              <a:rPr lang="nl-NL" smtClean="0"/>
              <a:pPr/>
              <a:t>32</a:t>
            </a:fld>
            <a:endParaRPr lang="nl-NL" dirty="0"/>
          </a:p>
        </p:txBody>
      </p:sp>
      <p:sp>
        <p:nvSpPr>
          <p:cNvPr id="6" name="Picture Placeholder 5">
            <a:extLst>
              <a:ext uri="{FF2B5EF4-FFF2-40B4-BE49-F238E27FC236}">
                <a16:creationId xmlns:a16="http://schemas.microsoft.com/office/drawing/2014/main" id="{B6C6A658-0020-994D-88EB-6518A4410EEF}"/>
              </a:ext>
            </a:extLst>
          </p:cNvPr>
          <p:cNvSpPr>
            <a:spLocks noGrp="1"/>
          </p:cNvSpPr>
          <p:nvPr>
            <p:ph type="pic" sz="quarter" idx="15"/>
          </p:nvPr>
        </p:nvSpPr>
        <p:spPr/>
        <p:txBody>
          <a:bodyPr/>
          <a:lstStyle/>
          <a:p>
            <a:endParaRPr lang="en-NL"/>
          </a:p>
        </p:txBody>
      </p:sp>
    </p:spTree>
    <p:extLst>
      <p:ext uri="{BB962C8B-B14F-4D97-AF65-F5344CB8AC3E}">
        <p14:creationId xmlns:p14="http://schemas.microsoft.com/office/powerpoint/2010/main" val="41670975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4B4D91-5A52-2D4F-BB67-D8B258885F56}"/>
              </a:ext>
            </a:extLst>
          </p:cNvPr>
          <p:cNvSpPr>
            <a:spLocks noGrp="1"/>
          </p:cNvSpPr>
          <p:nvPr>
            <p:ph type="title"/>
          </p:nvPr>
        </p:nvSpPr>
        <p:spPr/>
        <p:txBody>
          <a:bodyPr/>
          <a:lstStyle/>
          <a:p>
            <a:r>
              <a:rPr lang="en-US" dirty="0" err="1"/>
              <a:t>Als</a:t>
            </a:r>
            <a:r>
              <a:rPr lang="en-US" dirty="0"/>
              <a:t> </a:t>
            </a:r>
            <a:r>
              <a:rPr lang="en-US" dirty="0" err="1"/>
              <a:t>formule</a:t>
            </a:r>
            <a:endParaRPr lang="en-DE" dirty="0"/>
          </a:p>
        </p:txBody>
      </p:sp>
      <p:sp>
        <p:nvSpPr>
          <p:cNvPr id="3" name="Text Placeholder 2">
            <a:extLst>
              <a:ext uri="{FF2B5EF4-FFF2-40B4-BE49-F238E27FC236}">
                <a16:creationId xmlns:a16="http://schemas.microsoft.com/office/drawing/2014/main" id="{412AD319-B2EA-C040-B6E4-4794DA5D0D3F}"/>
              </a:ext>
            </a:extLst>
          </p:cNvPr>
          <p:cNvSpPr>
            <a:spLocks noGrp="1"/>
          </p:cNvSpPr>
          <p:nvPr>
            <p:ph type="body" sz="quarter" idx="15"/>
          </p:nvPr>
        </p:nvSpPr>
        <p:spPr/>
        <p:txBody>
          <a:bodyPr>
            <a:normAutofit/>
          </a:bodyPr>
          <a:lstStyle/>
          <a:p>
            <a:pPr marL="0" indent="0" algn="ctr">
              <a:buNone/>
            </a:pPr>
            <a:r>
              <a:rPr lang="en-US" sz="2400" dirty="0" err="1"/>
              <a:t>Plannen</a:t>
            </a:r>
            <a:r>
              <a:rPr lang="en-DE" sz="2400"/>
              <a:t> + </a:t>
            </a:r>
            <a:r>
              <a:rPr lang="en-US" sz="2400" dirty="0" err="1"/>
              <a:t>organiseren</a:t>
            </a:r>
            <a:r>
              <a:rPr lang="en-DE" sz="2400"/>
              <a:t> + </a:t>
            </a:r>
            <a:r>
              <a:rPr lang="en-DE" sz="2400">
                <a:solidFill>
                  <a:srgbClr val="C00000"/>
                </a:solidFill>
              </a:rPr>
              <a:t>(</a:t>
            </a:r>
            <a:r>
              <a:rPr lang="en-US" sz="2400" dirty="0" err="1">
                <a:solidFill>
                  <a:srgbClr val="C00000"/>
                </a:solidFill>
              </a:rPr>
              <a:t>herplannen</a:t>
            </a:r>
            <a:r>
              <a:rPr lang="en-DE" sz="2400">
                <a:solidFill>
                  <a:srgbClr val="C00000"/>
                </a:solidFill>
              </a:rPr>
              <a:t> + </a:t>
            </a:r>
            <a:r>
              <a:rPr lang="en-US" sz="2400" b="1" dirty="0">
                <a:solidFill>
                  <a:srgbClr val="C00000"/>
                </a:solidFill>
              </a:rPr>
              <a:t>DOEN</a:t>
            </a:r>
            <a:r>
              <a:rPr lang="en-DE" sz="2400">
                <a:solidFill>
                  <a:srgbClr val="C00000"/>
                </a:solidFill>
              </a:rPr>
              <a:t> + </a:t>
            </a:r>
            <a:r>
              <a:rPr lang="en-US" sz="2400" dirty="0">
                <a:solidFill>
                  <a:srgbClr val="C00000"/>
                </a:solidFill>
              </a:rPr>
              <a:t>re-</a:t>
            </a:r>
            <a:r>
              <a:rPr lang="en-US" sz="2400" dirty="0" err="1">
                <a:solidFill>
                  <a:srgbClr val="C00000"/>
                </a:solidFill>
              </a:rPr>
              <a:t>organiseren</a:t>
            </a:r>
            <a:r>
              <a:rPr lang="en-DE" sz="2400">
                <a:solidFill>
                  <a:srgbClr val="C00000"/>
                </a:solidFill>
              </a:rPr>
              <a:t> + </a:t>
            </a:r>
            <a:r>
              <a:rPr lang="en-US" sz="2400" dirty="0" err="1">
                <a:solidFill>
                  <a:srgbClr val="C00000"/>
                </a:solidFill>
              </a:rPr>
              <a:t>reflectie</a:t>
            </a:r>
            <a:r>
              <a:rPr lang="en-DE" sz="2400">
                <a:solidFill>
                  <a:srgbClr val="C00000"/>
                </a:solidFill>
              </a:rPr>
              <a:t>)</a:t>
            </a:r>
            <a:r>
              <a:rPr lang="en-DE" sz="2400" baseline="30000" dirty="0">
                <a:solidFill>
                  <a:srgbClr val="C00000"/>
                </a:solidFill>
              </a:rPr>
              <a:t>n</a:t>
            </a:r>
            <a:r>
              <a:rPr lang="en-DE" sz="2400" dirty="0">
                <a:solidFill>
                  <a:srgbClr val="C00000"/>
                </a:solidFill>
              </a:rPr>
              <a:t> </a:t>
            </a:r>
          </a:p>
          <a:p>
            <a:pPr marL="0" indent="0" algn="ctr">
              <a:buNone/>
            </a:pPr>
            <a:r>
              <a:rPr lang="en-DE" sz="2400" dirty="0"/>
              <a:t>=</a:t>
            </a:r>
          </a:p>
          <a:p>
            <a:pPr marL="0" indent="0" algn="ctr">
              <a:buNone/>
            </a:pPr>
            <a:r>
              <a:rPr lang="en-DE" sz="2400" dirty="0"/>
              <a:t>Time – Management</a:t>
            </a:r>
          </a:p>
        </p:txBody>
      </p:sp>
      <p:sp>
        <p:nvSpPr>
          <p:cNvPr id="5" name="Slide Number Placeholder 4">
            <a:extLst>
              <a:ext uri="{FF2B5EF4-FFF2-40B4-BE49-F238E27FC236}">
                <a16:creationId xmlns:a16="http://schemas.microsoft.com/office/drawing/2014/main" id="{5F25F6DF-41CD-8347-8B17-B88F2391E618}"/>
              </a:ext>
            </a:extLst>
          </p:cNvPr>
          <p:cNvSpPr>
            <a:spLocks noGrp="1"/>
          </p:cNvSpPr>
          <p:nvPr>
            <p:ph type="sldNum" sz="quarter" idx="17"/>
          </p:nvPr>
        </p:nvSpPr>
        <p:spPr/>
        <p:txBody>
          <a:bodyPr/>
          <a:lstStyle/>
          <a:p>
            <a:fld id="{49004725-3891-F142-B776-4F4F06198762}" type="slidenum">
              <a:rPr lang="nl-NL" smtClean="0"/>
              <a:pPr/>
              <a:t>4</a:t>
            </a:fld>
            <a:endParaRPr lang="nl-NL" dirty="0"/>
          </a:p>
        </p:txBody>
      </p:sp>
      <p:sp>
        <p:nvSpPr>
          <p:cNvPr id="6" name="Picture Placeholder 5">
            <a:extLst>
              <a:ext uri="{FF2B5EF4-FFF2-40B4-BE49-F238E27FC236}">
                <a16:creationId xmlns:a16="http://schemas.microsoft.com/office/drawing/2014/main" id="{61E1F7DE-BC15-424F-B710-EA4C8759737D}"/>
              </a:ext>
            </a:extLst>
          </p:cNvPr>
          <p:cNvSpPr>
            <a:spLocks noGrp="1"/>
          </p:cNvSpPr>
          <p:nvPr>
            <p:ph type="pic" sz="quarter" idx="14"/>
          </p:nvPr>
        </p:nvSpPr>
        <p:spPr/>
        <p:txBody>
          <a:bodyPr/>
          <a:lstStyle/>
          <a:p>
            <a:endParaRPr lang="en-NL"/>
          </a:p>
        </p:txBody>
      </p:sp>
    </p:spTree>
    <p:extLst>
      <p:ext uri="{BB962C8B-B14F-4D97-AF65-F5344CB8AC3E}">
        <p14:creationId xmlns:p14="http://schemas.microsoft.com/office/powerpoint/2010/main" val="13648944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F5D26B-004A-0775-DD77-C9FE48631E3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698AA9-8B2C-4E0B-82D5-30D2F1931FB9}"/>
              </a:ext>
            </a:extLst>
          </p:cNvPr>
          <p:cNvSpPr>
            <a:spLocks noGrp="1"/>
          </p:cNvSpPr>
          <p:nvPr>
            <p:ph type="title"/>
          </p:nvPr>
        </p:nvSpPr>
        <p:spPr/>
        <p:txBody>
          <a:bodyPr/>
          <a:lstStyle/>
          <a:p>
            <a:r>
              <a:rPr lang="en-NL" dirty="0"/>
              <a:t>Inhoud</a:t>
            </a:r>
          </a:p>
        </p:txBody>
      </p:sp>
      <p:sp>
        <p:nvSpPr>
          <p:cNvPr id="3" name="Text Placeholder 2">
            <a:extLst>
              <a:ext uri="{FF2B5EF4-FFF2-40B4-BE49-F238E27FC236}">
                <a16:creationId xmlns:a16="http://schemas.microsoft.com/office/drawing/2014/main" id="{ECFF8688-60E0-1C7E-0685-B36DF69AE5F2}"/>
              </a:ext>
            </a:extLst>
          </p:cNvPr>
          <p:cNvSpPr>
            <a:spLocks noGrp="1"/>
          </p:cNvSpPr>
          <p:nvPr>
            <p:ph type="body" sz="quarter" idx="15"/>
          </p:nvPr>
        </p:nvSpPr>
        <p:spPr/>
        <p:txBody>
          <a:bodyPr/>
          <a:lstStyle/>
          <a:p>
            <a:r>
              <a:rPr lang="en-NL" dirty="0"/>
              <a:t>Wat is Time Management</a:t>
            </a:r>
          </a:p>
          <a:p>
            <a:pPr marL="0" indent="0">
              <a:buNone/>
            </a:pPr>
            <a:endParaRPr lang="en-NL" dirty="0">
              <a:highlight>
                <a:srgbClr val="FFFF00"/>
              </a:highlight>
            </a:endParaRPr>
          </a:p>
          <a:p>
            <a:r>
              <a:rPr lang="en-NL" dirty="0">
                <a:highlight>
                  <a:srgbClr val="FFFF00"/>
                </a:highlight>
              </a:rPr>
              <a:t>Getting Things done</a:t>
            </a:r>
          </a:p>
          <a:p>
            <a:endParaRPr lang="en-NL" dirty="0"/>
          </a:p>
          <a:p>
            <a:r>
              <a:rPr lang="en-NL" dirty="0"/>
              <a:t>Uitstelgedrag</a:t>
            </a:r>
          </a:p>
          <a:p>
            <a:endParaRPr lang="en-NL" dirty="0"/>
          </a:p>
          <a:p>
            <a:r>
              <a:rPr lang="en-NL" dirty="0"/>
              <a:t>Huiswerk</a:t>
            </a:r>
          </a:p>
          <a:p>
            <a:endParaRPr lang="en-NL" dirty="0"/>
          </a:p>
        </p:txBody>
      </p:sp>
      <p:sp>
        <p:nvSpPr>
          <p:cNvPr id="4" name="Footer Placeholder 3">
            <a:extLst>
              <a:ext uri="{FF2B5EF4-FFF2-40B4-BE49-F238E27FC236}">
                <a16:creationId xmlns:a16="http://schemas.microsoft.com/office/drawing/2014/main" id="{B5928A1B-8C7B-8FA4-0BCB-7D895A243CAA}"/>
              </a:ext>
            </a:extLst>
          </p:cNvPr>
          <p:cNvSpPr>
            <a:spLocks noGrp="1"/>
          </p:cNvSpPr>
          <p:nvPr>
            <p:ph type="ftr" sz="quarter" idx="16"/>
          </p:nvPr>
        </p:nvSpPr>
        <p:spPr/>
        <p:txBody>
          <a:bodyPr/>
          <a:lstStyle/>
          <a:p>
            <a:pPr>
              <a:defRPr/>
            </a:pPr>
            <a:r>
              <a:rPr lang="nl-NL"/>
              <a:t>Titel presentatie</a:t>
            </a:r>
            <a:endParaRPr lang="nl-NL" dirty="0"/>
          </a:p>
        </p:txBody>
      </p:sp>
      <p:sp>
        <p:nvSpPr>
          <p:cNvPr id="5" name="Slide Number Placeholder 4">
            <a:extLst>
              <a:ext uri="{FF2B5EF4-FFF2-40B4-BE49-F238E27FC236}">
                <a16:creationId xmlns:a16="http://schemas.microsoft.com/office/drawing/2014/main" id="{5D14BB44-458A-5BB0-80B1-FFDC41D97C4A}"/>
              </a:ext>
            </a:extLst>
          </p:cNvPr>
          <p:cNvSpPr>
            <a:spLocks noGrp="1"/>
          </p:cNvSpPr>
          <p:nvPr>
            <p:ph type="sldNum" sz="quarter" idx="17"/>
          </p:nvPr>
        </p:nvSpPr>
        <p:spPr/>
        <p:txBody>
          <a:bodyPr/>
          <a:lstStyle/>
          <a:p>
            <a:fld id="{49004725-3891-F142-B776-4F4F06198762}" type="slidenum">
              <a:rPr lang="nl-NL" smtClean="0"/>
              <a:pPr/>
              <a:t>5</a:t>
            </a:fld>
            <a:endParaRPr lang="nl-NL" dirty="0"/>
          </a:p>
        </p:txBody>
      </p:sp>
      <p:sp>
        <p:nvSpPr>
          <p:cNvPr id="6" name="Picture Placeholder 5">
            <a:extLst>
              <a:ext uri="{FF2B5EF4-FFF2-40B4-BE49-F238E27FC236}">
                <a16:creationId xmlns:a16="http://schemas.microsoft.com/office/drawing/2014/main" id="{1A608E8C-5582-F817-9859-087DAA49218F}"/>
              </a:ext>
            </a:extLst>
          </p:cNvPr>
          <p:cNvSpPr>
            <a:spLocks noGrp="1"/>
          </p:cNvSpPr>
          <p:nvPr>
            <p:ph type="pic" sz="quarter" idx="14"/>
          </p:nvPr>
        </p:nvSpPr>
        <p:spPr/>
        <p:txBody>
          <a:bodyPr/>
          <a:lstStyle/>
          <a:p>
            <a:endParaRPr lang="en-NL"/>
          </a:p>
        </p:txBody>
      </p:sp>
    </p:spTree>
    <p:extLst>
      <p:ext uri="{BB962C8B-B14F-4D97-AF65-F5344CB8AC3E}">
        <p14:creationId xmlns:p14="http://schemas.microsoft.com/office/powerpoint/2010/main" val="20780639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EB73B9-9C57-1143-B1BB-8BCA58CC8FE0}"/>
              </a:ext>
            </a:extLst>
          </p:cNvPr>
          <p:cNvSpPr>
            <a:spLocks noGrp="1"/>
          </p:cNvSpPr>
          <p:nvPr>
            <p:ph type="title"/>
          </p:nvPr>
        </p:nvSpPr>
        <p:spPr/>
        <p:txBody>
          <a:bodyPr/>
          <a:lstStyle/>
          <a:p>
            <a:endParaRPr lang="en-DE"/>
          </a:p>
        </p:txBody>
      </p:sp>
      <p:sp>
        <p:nvSpPr>
          <p:cNvPr id="3" name="Text Placeholder 2">
            <a:extLst>
              <a:ext uri="{FF2B5EF4-FFF2-40B4-BE49-F238E27FC236}">
                <a16:creationId xmlns:a16="http://schemas.microsoft.com/office/drawing/2014/main" id="{0B905DBF-FC35-7847-8EDA-B63F2FDAA295}"/>
              </a:ext>
            </a:extLst>
          </p:cNvPr>
          <p:cNvSpPr>
            <a:spLocks noGrp="1"/>
          </p:cNvSpPr>
          <p:nvPr>
            <p:ph type="body" sz="quarter" idx="15"/>
          </p:nvPr>
        </p:nvSpPr>
        <p:spPr/>
        <p:txBody>
          <a:bodyPr/>
          <a:lstStyle/>
          <a:p>
            <a:endParaRPr lang="en-DE" dirty="0"/>
          </a:p>
        </p:txBody>
      </p:sp>
      <p:sp>
        <p:nvSpPr>
          <p:cNvPr id="4" name="Footer Placeholder 3">
            <a:extLst>
              <a:ext uri="{FF2B5EF4-FFF2-40B4-BE49-F238E27FC236}">
                <a16:creationId xmlns:a16="http://schemas.microsoft.com/office/drawing/2014/main" id="{D6907B54-6947-3A47-8F74-894D0BB1F68C}"/>
              </a:ext>
            </a:extLst>
          </p:cNvPr>
          <p:cNvSpPr>
            <a:spLocks noGrp="1"/>
          </p:cNvSpPr>
          <p:nvPr>
            <p:ph type="ftr" sz="quarter" idx="16"/>
          </p:nvPr>
        </p:nvSpPr>
        <p:spPr/>
        <p:txBody>
          <a:bodyPr/>
          <a:lstStyle/>
          <a:p>
            <a:pPr>
              <a:defRPr/>
            </a:pPr>
            <a:r>
              <a:rPr lang="nl-NL"/>
              <a:t>Titel presentatie</a:t>
            </a:r>
            <a:endParaRPr lang="nl-NL" dirty="0"/>
          </a:p>
        </p:txBody>
      </p:sp>
      <p:sp>
        <p:nvSpPr>
          <p:cNvPr id="5" name="Slide Number Placeholder 4">
            <a:extLst>
              <a:ext uri="{FF2B5EF4-FFF2-40B4-BE49-F238E27FC236}">
                <a16:creationId xmlns:a16="http://schemas.microsoft.com/office/drawing/2014/main" id="{63207105-1D0A-A042-AB1B-3B92806D6A13}"/>
              </a:ext>
            </a:extLst>
          </p:cNvPr>
          <p:cNvSpPr>
            <a:spLocks noGrp="1"/>
          </p:cNvSpPr>
          <p:nvPr>
            <p:ph type="sldNum" sz="quarter" idx="17"/>
          </p:nvPr>
        </p:nvSpPr>
        <p:spPr/>
        <p:txBody>
          <a:bodyPr/>
          <a:lstStyle/>
          <a:p>
            <a:fld id="{49004725-3891-F142-B776-4F4F06198762}" type="slidenum">
              <a:rPr lang="nl-NL" smtClean="0"/>
              <a:pPr/>
              <a:t>6</a:t>
            </a:fld>
            <a:endParaRPr lang="nl-NL" dirty="0"/>
          </a:p>
        </p:txBody>
      </p:sp>
      <p:pic>
        <p:nvPicPr>
          <p:cNvPr id="7" name="Picture 3" descr="GettingThingsDoneBoek">
            <a:extLst>
              <a:ext uri="{FF2B5EF4-FFF2-40B4-BE49-F238E27FC236}">
                <a16:creationId xmlns:a16="http://schemas.microsoft.com/office/drawing/2014/main" id="{CB1F6C4B-0E68-9748-8E3A-D77D50DF818D}"/>
              </a:ext>
            </a:extLst>
          </p:cNvPr>
          <p:cNvPicPr>
            <a:picLocks noGrp="1" noChangeAspect="1" noChangeArrowheads="1"/>
          </p:cNvPicPr>
          <p:nvPr>
            <p:ph idx="4294967295"/>
          </p:nvPr>
        </p:nvPicPr>
        <p:blipFill>
          <a:blip r:embed="rId3">
            <a:extLst>
              <a:ext uri="{28A0092B-C50C-407E-A947-70E740481C1C}">
                <a14:useLocalDpi xmlns:a14="http://schemas.microsoft.com/office/drawing/2010/main" val="0"/>
              </a:ext>
            </a:extLst>
          </a:blip>
          <a:srcRect/>
          <a:stretch>
            <a:fillRect/>
          </a:stretch>
        </p:blipFill>
        <p:spPr>
          <a:xfrm>
            <a:off x="2733674" y="390525"/>
            <a:ext cx="3914077" cy="4759409"/>
          </a:xfrm>
        </p:spPr>
      </p:pic>
    </p:spTree>
    <p:extLst>
      <p:ext uri="{BB962C8B-B14F-4D97-AF65-F5344CB8AC3E}">
        <p14:creationId xmlns:p14="http://schemas.microsoft.com/office/powerpoint/2010/main" val="25464589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A47F780-8B74-F270-893F-DD2D3C6B08F5}"/>
              </a:ext>
            </a:extLst>
          </p:cNvPr>
          <p:cNvSpPr>
            <a:spLocks noGrp="1"/>
          </p:cNvSpPr>
          <p:nvPr>
            <p:ph type="title"/>
          </p:nvPr>
        </p:nvSpPr>
        <p:spPr/>
        <p:txBody>
          <a:bodyPr/>
          <a:lstStyle/>
          <a:p>
            <a:r>
              <a:rPr lang="nl-NL" dirty="0">
                <a:latin typeface="+mj-lt"/>
              </a:rPr>
              <a:t>GTD</a:t>
            </a:r>
            <a:endParaRPr lang="nl-NL" dirty="0"/>
          </a:p>
        </p:txBody>
      </p:sp>
      <p:sp>
        <p:nvSpPr>
          <p:cNvPr id="3" name="Tijdelijke aanduiding voor tekst 2">
            <a:extLst>
              <a:ext uri="{FF2B5EF4-FFF2-40B4-BE49-F238E27FC236}">
                <a16:creationId xmlns:a16="http://schemas.microsoft.com/office/drawing/2014/main" id="{F3BC78C3-7130-D3CE-7791-A53D66690FCD}"/>
              </a:ext>
            </a:extLst>
          </p:cNvPr>
          <p:cNvSpPr>
            <a:spLocks noGrp="1"/>
          </p:cNvSpPr>
          <p:nvPr>
            <p:ph type="body" sz="quarter" idx="15"/>
          </p:nvPr>
        </p:nvSpPr>
        <p:spPr/>
        <p:txBody>
          <a:bodyPr>
            <a:normAutofit fontScale="85000" lnSpcReduction="20000"/>
          </a:bodyPr>
          <a:lstStyle/>
          <a:p>
            <a:pPr marL="0" indent="0">
              <a:buNone/>
            </a:pPr>
            <a:r>
              <a:rPr lang="en-US" altLang="en-US" sz="2000" b="1" dirty="0">
                <a:solidFill>
                  <a:schemeClr val="tx2"/>
                </a:solidFill>
                <a:latin typeface="Arial" panose="020B0604020202020204" pitchFamily="34" charset="0"/>
              </a:rPr>
              <a:t>1. </a:t>
            </a:r>
            <a:r>
              <a:rPr lang="en-US" altLang="en-US" sz="2000" b="1" dirty="0" err="1">
                <a:solidFill>
                  <a:schemeClr val="tx2"/>
                </a:solidFill>
                <a:latin typeface="Arial" panose="020B0604020202020204" pitchFamily="34" charset="0"/>
              </a:rPr>
              <a:t>Verzamelen</a:t>
            </a:r>
            <a:r>
              <a:rPr lang="en-US" altLang="en-US" sz="2000" dirty="0">
                <a:solidFill>
                  <a:schemeClr val="tx2"/>
                </a:solidFill>
                <a:latin typeface="Arial" panose="020B0604020202020204" pitchFamily="34" charset="0"/>
              </a:rPr>
              <a:t> (</a:t>
            </a:r>
            <a:r>
              <a:rPr lang="en-US" altLang="en-US" sz="2000" dirty="0" err="1">
                <a:solidFill>
                  <a:schemeClr val="tx2"/>
                </a:solidFill>
                <a:latin typeface="Arial" panose="020B0604020202020204" pitchFamily="34" charset="0"/>
              </a:rPr>
              <a:t>braindumps</a:t>
            </a:r>
            <a:r>
              <a:rPr lang="en-US" altLang="en-US" sz="2000" dirty="0">
                <a:solidFill>
                  <a:schemeClr val="tx2"/>
                </a:solidFill>
                <a:latin typeface="Arial" panose="020B0604020202020204" pitchFamily="34" charset="0"/>
              </a:rPr>
              <a:t>/ </a:t>
            </a:r>
            <a:r>
              <a:rPr lang="en-US" altLang="en-US" sz="2000" dirty="0" err="1">
                <a:solidFill>
                  <a:schemeClr val="tx2"/>
                </a:solidFill>
                <a:latin typeface="Arial" panose="020B0604020202020204" pitchFamily="34" charset="0"/>
              </a:rPr>
              <a:t>fysiek</a:t>
            </a:r>
            <a:r>
              <a:rPr lang="en-US" altLang="en-US" sz="2000" dirty="0">
                <a:solidFill>
                  <a:schemeClr val="tx2"/>
                </a:solidFill>
                <a:latin typeface="Arial" panose="020B0604020202020204" pitchFamily="34" charset="0"/>
              </a:rPr>
              <a:t>(digital) </a:t>
            </a:r>
            <a:r>
              <a:rPr lang="en-US" altLang="en-US" sz="2000" dirty="0" err="1">
                <a:solidFill>
                  <a:schemeClr val="tx2"/>
                </a:solidFill>
                <a:latin typeface="Arial" panose="020B0604020202020204" pitchFamily="34" charset="0"/>
              </a:rPr>
              <a:t>verzamelen</a:t>
            </a:r>
            <a:r>
              <a:rPr lang="en-US" altLang="en-US" sz="2000" dirty="0">
                <a:solidFill>
                  <a:schemeClr val="tx2"/>
                </a:solidFill>
                <a:latin typeface="Arial" panose="020B0604020202020204" pitchFamily="34" charset="0"/>
              </a:rPr>
              <a:t>)</a:t>
            </a:r>
          </a:p>
          <a:p>
            <a:endParaRPr lang="en-US" altLang="en-US" sz="2000" dirty="0">
              <a:solidFill>
                <a:schemeClr val="tx2"/>
              </a:solidFill>
              <a:latin typeface="Arial" panose="020B0604020202020204" pitchFamily="34" charset="0"/>
            </a:endParaRPr>
          </a:p>
          <a:p>
            <a:pPr marL="0" indent="0">
              <a:buNone/>
            </a:pPr>
            <a:r>
              <a:rPr lang="en-US" altLang="en-US" sz="2000" dirty="0">
                <a:solidFill>
                  <a:schemeClr val="tx2"/>
                </a:solidFill>
                <a:latin typeface="Arial" panose="020B0604020202020204" pitchFamily="34" charset="0"/>
              </a:rPr>
              <a:t>2</a:t>
            </a:r>
            <a:r>
              <a:rPr lang="en-US" altLang="en-US" sz="2000" b="1" dirty="0">
                <a:solidFill>
                  <a:schemeClr val="tx2"/>
                </a:solidFill>
                <a:latin typeface="Arial" panose="020B0604020202020204" pitchFamily="34" charset="0"/>
              </a:rPr>
              <a:t>. </a:t>
            </a:r>
            <a:r>
              <a:rPr lang="en-US" altLang="en-US" sz="2000" b="1" dirty="0" err="1">
                <a:solidFill>
                  <a:schemeClr val="tx2"/>
                </a:solidFill>
                <a:latin typeface="Arial" panose="020B0604020202020204" pitchFamily="34" charset="0"/>
              </a:rPr>
              <a:t>Verwerken</a:t>
            </a:r>
            <a:r>
              <a:rPr lang="en-US" altLang="en-US" sz="2000" b="1" dirty="0">
                <a:solidFill>
                  <a:schemeClr val="tx2"/>
                </a:solidFill>
                <a:latin typeface="Arial" panose="020B0604020202020204" pitchFamily="34" charset="0"/>
              </a:rPr>
              <a:t> </a:t>
            </a:r>
            <a:r>
              <a:rPr lang="en-US" altLang="en-US" sz="2000" dirty="0">
                <a:solidFill>
                  <a:schemeClr val="tx2"/>
                </a:solidFill>
                <a:latin typeface="Arial" panose="020B0604020202020204" pitchFamily="34" charset="0"/>
              </a:rPr>
              <a:t>(</a:t>
            </a:r>
            <a:r>
              <a:rPr lang="en-US" altLang="en-US" sz="2000" dirty="0" err="1">
                <a:solidFill>
                  <a:schemeClr val="tx2"/>
                </a:solidFill>
                <a:latin typeface="Arial" panose="020B0604020202020204" pitchFamily="34" charset="0"/>
              </a:rPr>
              <a:t>beslissen</a:t>
            </a:r>
            <a:r>
              <a:rPr lang="en-US" altLang="en-US" sz="2000" dirty="0">
                <a:solidFill>
                  <a:schemeClr val="tx2"/>
                </a:solidFill>
                <a:latin typeface="Arial" panose="020B0604020202020204" pitchFamily="34" charset="0"/>
              </a:rPr>
              <a:t> wat </a:t>
            </a:r>
            <a:r>
              <a:rPr lang="en-US" altLang="en-US" sz="2000" dirty="0" err="1">
                <a:solidFill>
                  <a:schemeClr val="tx2"/>
                </a:solidFill>
                <a:latin typeface="Arial" panose="020B0604020202020204" pitchFamily="34" charset="0"/>
              </a:rPr>
              <a:t>gedaan</a:t>
            </a:r>
            <a:r>
              <a:rPr lang="en-US" altLang="en-US" sz="2000" dirty="0">
                <a:solidFill>
                  <a:schemeClr val="tx2"/>
                </a:solidFill>
                <a:latin typeface="Arial" panose="020B0604020202020204" pitchFamily="34" charset="0"/>
              </a:rPr>
              <a:t> </a:t>
            </a:r>
            <a:r>
              <a:rPr lang="en-US" altLang="en-US" sz="2000" dirty="0" err="1">
                <a:solidFill>
                  <a:schemeClr val="tx2"/>
                </a:solidFill>
                <a:latin typeface="Arial" panose="020B0604020202020204" pitchFamily="34" charset="0"/>
              </a:rPr>
              <a:t>dient</a:t>
            </a:r>
            <a:r>
              <a:rPr lang="en-US" altLang="en-US" sz="2000" dirty="0">
                <a:solidFill>
                  <a:schemeClr val="tx2"/>
                </a:solidFill>
                <a:latin typeface="Arial" panose="020B0604020202020204" pitchFamily="34" charset="0"/>
              </a:rPr>
              <a:t> </a:t>
            </a:r>
            <a:r>
              <a:rPr lang="en-US" altLang="en-US" sz="2000" dirty="0" err="1">
                <a:solidFill>
                  <a:schemeClr val="tx2"/>
                </a:solidFill>
                <a:latin typeface="Arial" panose="020B0604020202020204" pitchFamily="34" charset="0"/>
              </a:rPr>
              <a:t>te</a:t>
            </a:r>
            <a:r>
              <a:rPr lang="en-US" altLang="en-US" sz="2000" dirty="0">
                <a:solidFill>
                  <a:schemeClr val="tx2"/>
                </a:solidFill>
                <a:latin typeface="Arial" panose="020B0604020202020204" pitchFamily="34" charset="0"/>
              </a:rPr>
              <a:t> </a:t>
            </a:r>
            <a:r>
              <a:rPr lang="en-US" altLang="en-US" sz="2000" dirty="0" err="1">
                <a:solidFill>
                  <a:schemeClr val="tx2"/>
                </a:solidFill>
                <a:latin typeface="Arial" panose="020B0604020202020204" pitchFamily="34" charset="0"/>
              </a:rPr>
              <a:t>worden</a:t>
            </a:r>
            <a:r>
              <a:rPr lang="en-US" altLang="en-US" sz="2000" dirty="0">
                <a:solidFill>
                  <a:schemeClr val="tx2"/>
                </a:solidFill>
                <a:latin typeface="Arial" panose="020B0604020202020204" pitchFamily="34" charset="0"/>
              </a:rPr>
              <a:t>)</a:t>
            </a:r>
            <a:br>
              <a:rPr lang="en-US" altLang="en-US" sz="2000" dirty="0">
                <a:solidFill>
                  <a:schemeClr val="tx2"/>
                </a:solidFill>
                <a:latin typeface="Arial" panose="020B0604020202020204" pitchFamily="34" charset="0"/>
              </a:rPr>
            </a:br>
            <a:endParaRPr lang="en-US" altLang="en-US" sz="2000" dirty="0">
              <a:solidFill>
                <a:schemeClr val="tx2"/>
              </a:solidFill>
              <a:latin typeface="Arial" panose="020B0604020202020204" pitchFamily="34" charset="0"/>
            </a:endParaRPr>
          </a:p>
          <a:p>
            <a:pPr marL="0" indent="0">
              <a:buNone/>
            </a:pPr>
            <a:r>
              <a:rPr lang="en-US" altLang="en-US" sz="2000" dirty="0">
                <a:solidFill>
                  <a:schemeClr val="tx2"/>
                </a:solidFill>
                <a:latin typeface="Arial" panose="020B0604020202020204" pitchFamily="34" charset="0"/>
              </a:rPr>
              <a:t>3. </a:t>
            </a:r>
            <a:r>
              <a:rPr lang="en-US" altLang="en-US" sz="2000" b="1" dirty="0" err="1">
                <a:solidFill>
                  <a:schemeClr val="tx2"/>
                </a:solidFill>
                <a:latin typeface="Arial" panose="020B0604020202020204" pitchFamily="34" charset="0"/>
              </a:rPr>
              <a:t>Organiseren</a:t>
            </a:r>
            <a:r>
              <a:rPr lang="en-US" altLang="en-US" sz="2000" b="1" dirty="0">
                <a:solidFill>
                  <a:schemeClr val="tx2"/>
                </a:solidFill>
                <a:latin typeface="Arial" panose="020B0604020202020204" pitchFamily="34" charset="0"/>
              </a:rPr>
              <a:t> </a:t>
            </a:r>
            <a:r>
              <a:rPr lang="en-US" altLang="en-US" sz="2000" dirty="0">
                <a:solidFill>
                  <a:schemeClr val="tx2"/>
                </a:solidFill>
                <a:latin typeface="Arial" panose="020B0604020202020204" pitchFamily="34" charset="0"/>
              </a:rPr>
              <a:t>(</a:t>
            </a:r>
            <a:r>
              <a:rPr lang="en-US" altLang="en-US" sz="2000" dirty="0" err="1">
                <a:solidFill>
                  <a:schemeClr val="tx2"/>
                </a:solidFill>
                <a:latin typeface="Arial" panose="020B0604020202020204" pitchFamily="34" charset="0"/>
              </a:rPr>
              <a:t>plannen</a:t>
            </a:r>
            <a:r>
              <a:rPr lang="en-US" altLang="en-US" sz="2000" dirty="0">
                <a:solidFill>
                  <a:schemeClr val="tx2"/>
                </a:solidFill>
                <a:latin typeface="Arial" panose="020B0604020202020204" pitchFamily="34" charset="0"/>
              </a:rPr>
              <a:t>, </a:t>
            </a:r>
            <a:r>
              <a:rPr lang="en-US" altLang="en-US" sz="2000" dirty="0" err="1">
                <a:solidFill>
                  <a:schemeClr val="tx2"/>
                </a:solidFill>
                <a:latin typeface="Arial" panose="020B0604020202020204" pitchFamily="34" charset="0"/>
              </a:rPr>
              <a:t>groeperen</a:t>
            </a:r>
            <a:r>
              <a:rPr lang="en-US" altLang="en-US" sz="2000" dirty="0">
                <a:solidFill>
                  <a:schemeClr val="tx2"/>
                </a:solidFill>
                <a:latin typeface="Arial" panose="020B0604020202020204" pitchFamily="34" charset="0"/>
              </a:rPr>
              <a:t>, </a:t>
            </a:r>
            <a:r>
              <a:rPr lang="en-US" altLang="en-US" sz="2000" dirty="0" err="1">
                <a:solidFill>
                  <a:schemeClr val="tx2"/>
                </a:solidFill>
                <a:latin typeface="Arial" panose="020B0604020202020204" pitchFamily="34" charset="0"/>
              </a:rPr>
              <a:t>prioriteiten</a:t>
            </a:r>
            <a:r>
              <a:rPr lang="en-US" altLang="en-US" sz="2000" dirty="0">
                <a:solidFill>
                  <a:schemeClr val="tx2"/>
                </a:solidFill>
                <a:latin typeface="Arial" panose="020B0604020202020204" pitchFamily="34" charset="0"/>
              </a:rPr>
              <a:t> </a:t>
            </a:r>
            <a:r>
              <a:rPr lang="en-US" altLang="en-US" sz="2000" dirty="0" err="1">
                <a:solidFill>
                  <a:schemeClr val="tx2"/>
                </a:solidFill>
                <a:latin typeface="Arial" panose="020B0604020202020204" pitchFamily="34" charset="0"/>
              </a:rPr>
              <a:t>stellen</a:t>
            </a:r>
            <a:r>
              <a:rPr lang="en-US" altLang="en-US" sz="2000" dirty="0">
                <a:solidFill>
                  <a:schemeClr val="tx2"/>
                </a:solidFill>
                <a:latin typeface="Arial" panose="020B0604020202020204" pitchFamily="34" charset="0"/>
              </a:rPr>
              <a:t>)</a:t>
            </a:r>
          </a:p>
          <a:p>
            <a:endParaRPr lang="en-US" altLang="en-US" sz="2000" dirty="0">
              <a:solidFill>
                <a:schemeClr val="tx2"/>
              </a:solidFill>
              <a:latin typeface="Arial" panose="020B0604020202020204" pitchFamily="34" charset="0"/>
            </a:endParaRPr>
          </a:p>
          <a:p>
            <a:pPr marL="0" indent="0">
              <a:buNone/>
            </a:pPr>
            <a:r>
              <a:rPr lang="en-US" altLang="en-US" sz="2000" dirty="0">
                <a:solidFill>
                  <a:schemeClr val="tx2"/>
                </a:solidFill>
                <a:latin typeface="Arial" panose="020B0604020202020204" pitchFamily="34" charset="0"/>
              </a:rPr>
              <a:t>4. </a:t>
            </a:r>
            <a:r>
              <a:rPr lang="en-US" altLang="en-US" sz="2000" b="1" dirty="0" err="1">
                <a:solidFill>
                  <a:schemeClr val="tx2"/>
                </a:solidFill>
                <a:latin typeface="Arial" panose="020B0604020202020204" pitchFamily="34" charset="0"/>
              </a:rPr>
              <a:t>Onderhouden</a:t>
            </a:r>
            <a:r>
              <a:rPr lang="en-US" altLang="en-US" sz="2000" dirty="0">
                <a:solidFill>
                  <a:schemeClr val="tx2"/>
                </a:solidFill>
                <a:latin typeface="Arial" panose="020B0604020202020204" pitchFamily="34" charset="0"/>
              </a:rPr>
              <a:t> (</a:t>
            </a:r>
            <a:r>
              <a:rPr lang="en-US" altLang="en-US" sz="2000" dirty="0" err="1">
                <a:solidFill>
                  <a:schemeClr val="tx2"/>
                </a:solidFill>
                <a:latin typeface="Arial" panose="020B0604020202020204" pitchFamily="34" charset="0"/>
              </a:rPr>
              <a:t>wekelijks</a:t>
            </a:r>
            <a:r>
              <a:rPr lang="en-US" altLang="en-US" sz="2000" dirty="0">
                <a:solidFill>
                  <a:schemeClr val="tx2"/>
                </a:solidFill>
                <a:latin typeface="Arial" panose="020B0604020202020204" pitchFamily="34" charset="0"/>
              </a:rPr>
              <a:t> </a:t>
            </a:r>
            <a:r>
              <a:rPr lang="en-US" altLang="en-US" sz="2000" dirty="0" err="1">
                <a:solidFill>
                  <a:schemeClr val="tx2"/>
                </a:solidFill>
                <a:latin typeface="Arial" panose="020B0604020202020204" pitchFamily="34" charset="0"/>
              </a:rPr>
              <a:t>bijstellen</a:t>
            </a:r>
            <a:r>
              <a:rPr lang="en-US" altLang="en-US" sz="2000" dirty="0">
                <a:solidFill>
                  <a:schemeClr val="tx2"/>
                </a:solidFill>
                <a:latin typeface="Arial" panose="020B0604020202020204" pitchFamily="34" charset="0"/>
              </a:rPr>
              <a:t>)</a:t>
            </a:r>
          </a:p>
          <a:p>
            <a:endParaRPr lang="en-US" altLang="en-US" sz="2000" dirty="0">
              <a:solidFill>
                <a:schemeClr val="tx2"/>
              </a:solidFill>
              <a:latin typeface="Arial" panose="020B0604020202020204" pitchFamily="34" charset="0"/>
            </a:endParaRPr>
          </a:p>
          <a:p>
            <a:pPr marL="0" indent="0">
              <a:buNone/>
            </a:pPr>
            <a:r>
              <a:rPr lang="en-US" altLang="en-US" sz="2000" dirty="0">
                <a:solidFill>
                  <a:schemeClr val="tx2"/>
                </a:solidFill>
                <a:latin typeface="Arial" panose="020B0604020202020204" pitchFamily="34" charset="0"/>
              </a:rPr>
              <a:t>5. </a:t>
            </a:r>
            <a:r>
              <a:rPr lang="en-US" altLang="en-US" sz="2000" b="1" dirty="0" err="1">
                <a:solidFill>
                  <a:schemeClr val="tx2"/>
                </a:solidFill>
                <a:latin typeface="Arial" panose="020B0604020202020204" pitchFamily="34" charset="0"/>
              </a:rPr>
              <a:t>Doen</a:t>
            </a:r>
            <a:endParaRPr lang="en-US" altLang="en-US" sz="2000" b="1" dirty="0">
              <a:solidFill>
                <a:schemeClr val="tx2"/>
              </a:solidFill>
              <a:latin typeface="Arial" panose="020B0604020202020204" pitchFamily="34" charset="0"/>
            </a:endParaRPr>
          </a:p>
          <a:p>
            <a:pPr marL="0" indent="0">
              <a:buNone/>
            </a:pPr>
            <a:endParaRPr lang="nl-NL" sz="2000" dirty="0"/>
          </a:p>
        </p:txBody>
      </p:sp>
      <p:sp>
        <p:nvSpPr>
          <p:cNvPr id="4" name="Tijdelijke aanduiding voor voettekst 3">
            <a:extLst>
              <a:ext uri="{FF2B5EF4-FFF2-40B4-BE49-F238E27FC236}">
                <a16:creationId xmlns:a16="http://schemas.microsoft.com/office/drawing/2014/main" id="{5A37158C-F8A4-8D92-D59C-56B7E89121FE}"/>
              </a:ext>
            </a:extLst>
          </p:cNvPr>
          <p:cNvSpPr>
            <a:spLocks noGrp="1"/>
          </p:cNvSpPr>
          <p:nvPr>
            <p:ph type="ftr" sz="quarter" idx="16"/>
          </p:nvPr>
        </p:nvSpPr>
        <p:spPr/>
        <p:txBody>
          <a:bodyPr/>
          <a:lstStyle/>
          <a:p>
            <a:pPr>
              <a:defRPr/>
            </a:pPr>
            <a:r>
              <a:rPr lang="nl-NL" dirty="0"/>
              <a:t>Titel presentatie</a:t>
            </a:r>
          </a:p>
        </p:txBody>
      </p:sp>
      <p:sp>
        <p:nvSpPr>
          <p:cNvPr id="5" name="Tijdelijke aanduiding voor dianummer 4">
            <a:extLst>
              <a:ext uri="{FF2B5EF4-FFF2-40B4-BE49-F238E27FC236}">
                <a16:creationId xmlns:a16="http://schemas.microsoft.com/office/drawing/2014/main" id="{7C6253D7-464D-2C70-860B-DF8DC69722FA}"/>
              </a:ext>
            </a:extLst>
          </p:cNvPr>
          <p:cNvSpPr>
            <a:spLocks noGrp="1"/>
          </p:cNvSpPr>
          <p:nvPr>
            <p:ph type="sldNum" sz="quarter" idx="17"/>
          </p:nvPr>
        </p:nvSpPr>
        <p:spPr/>
        <p:txBody>
          <a:bodyPr/>
          <a:lstStyle/>
          <a:p>
            <a:fld id="{49004725-3891-F142-B776-4F4F06198762}" type="slidenum">
              <a:rPr lang="nl-NL" smtClean="0"/>
              <a:pPr/>
              <a:t>7</a:t>
            </a:fld>
            <a:endParaRPr lang="nl-NL" dirty="0"/>
          </a:p>
        </p:txBody>
      </p:sp>
      <p:sp>
        <p:nvSpPr>
          <p:cNvPr id="6" name="Tijdelijke aanduiding voor afbeelding 5">
            <a:extLst>
              <a:ext uri="{FF2B5EF4-FFF2-40B4-BE49-F238E27FC236}">
                <a16:creationId xmlns:a16="http://schemas.microsoft.com/office/drawing/2014/main" id="{71ED8573-E491-F573-A93F-4C7C014B7D62}"/>
              </a:ext>
            </a:extLst>
          </p:cNvPr>
          <p:cNvSpPr>
            <a:spLocks noGrp="1"/>
          </p:cNvSpPr>
          <p:nvPr>
            <p:ph type="pic" sz="quarter" idx="14"/>
          </p:nvPr>
        </p:nvSpPr>
        <p:spPr/>
        <p:txBody>
          <a:bodyPr/>
          <a:lstStyle/>
          <a:p>
            <a:endParaRPr lang="nl-NL"/>
          </a:p>
        </p:txBody>
      </p:sp>
      <p:pic>
        <p:nvPicPr>
          <p:cNvPr id="15" name="Picture 3" descr="GettingThingsDoneBoek">
            <a:extLst>
              <a:ext uri="{FF2B5EF4-FFF2-40B4-BE49-F238E27FC236}">
                <a16:creationId xmlns:a16="http://schemas.microsoft.com/office/drawing/2014/main" id="{90A9D4D1-5648-2BE4-0D52-E42755AD4C0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7502166" y="21745"/>
            <a:ext cx="1600917" cy="1946671"/>
          </a:xfrm>
          <a:prstGeom prst="rect">
            <a:avLst/>
          </a:prstGeom>
        </p:spPr>
      </p:pic>
      <p:pic>
        <p:nvPicPr>
          <p:cNvPr id="16" name="Picture 3" descr="GettingThingsDoneBoek">
            <a:extLst>
              <a:ext uri="{FF2B5EF4-FFF2-40B4-BE49-F238E27FC236}">
                <a16:creationId xmlns:a16="http://schemas.microsoft.com/office/drawing/2014/main" id="{3145CE93-A755-4CB0-7F9E-3D4EFAD6943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7502166" y="325132"/>
            <a:ext cx="1600917" cy="1946671"/>
          </a:xfrm>
          <a:prstGeom prst="rect">
            <a:avLst/>
          </a:prstGeom>
        </p:spPr>
      </p:pic>
    </p:spTree>
    <p:extLst>
      <p:ext uri="{BB962C8B-B14F-4D97-AF65-F5344CB8AC3E}">
        <p14:creationId xmlns:p14="http://schemas.microsoft.com/office/powerpoint/2010/main" val="27015633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0CFA3-3C42-5940-970C-7482395FB5F8}"/>
              </a:ext>
            </a:extLst>
          </p:cNvPr>
          <p:cNvSpPr>
            <a:spLocks noGrp="1"/>
          </p:cNvSpPr>
          <p:nvPr>
            <p:ph type="title"/>
          </p:nvPr>
        </p:nvSpPr>
        <p:spPr/>
        <p:txBody>
          <a:bodyPr/>
          <a:lstStyle/>
          <a:p>
            <a:r>
              <a:rPr lang="en-US" dirty="0"/>
              <a:t>DIY-</a:t>
            </a:r>
            <a:r>
              <a:rPr lang="en-US" dirty="0" err="1"/>
              <a:t>Braindump</a:t>
            </a:r>
            <a:endParaRPr lang="en-DE" dirty="0"/>
          </a:p>
        </p:txBody>
      </p:sp>
      <p:sp>
        <p:nvSpPr>
          <p:cNvPr id="3" name="Text Placeholder 2">
            <a:extLst>
              <a:ext uri="{FF2B5EF4-FFF2-40B4-BE49-F238E27FC236}">
                <a16:creationId xmlns:a16="http://schemas.microsoft.com/office/drawing/2014/main" id="{C10229CB-70CB-C447-A3A5-B58216D803A7}"/>
              </a:ext>
            </a:extLst>
          </p:cNvPr>
          <p:cNvSpPr>
            <a:spLocks noGrp="1"/>
          </p:cNvSpPr>
          <p:nvPr>
            <p:ph type="body" sz="quarter" idx="12"/>
          </p:nvPr>
        </p:nvSpPr>
        <p:spPr>
          <a:xfrm>
            <a:off x="323848" y="1549259"/>
            <a:ext cx="4933951" cy="2571120"/>
          </a:xfrm>
        </p:spPr>
        <p:txBody>
          <a:bodyPr>
            <a:noAutofit/>
          </a:bodyPr>
          <a:lstStyle/>
          <a:p>
            <a:r>
              <a:rPr lang="en-US" sz="1400" dirty="0" err="1"/>
              <a:t>Maak</a:t>
            </a:r>
            <a:r>
              <a:rPr lang="en-US" sz="1400" dirty="0"/>
              <a:t> </a:t>
            </a:r>
            <a:r>
              <a:rPr lang="en-US" sz="1400" dirty="0" err="1"/>
              <a:t>een</a:t>
            </a:r>
            <a:r>
              <a:rPr lang="en-US" sz="1400" dirty="0"/>
              <a:t> </a:t>
            </a:r>
            <a:r>
              <a:rPr lang="en-US" sz="1400" dirty="0" err="1"/>
              <a:t>lijst</a:t>
            </a:r>
            <a:r>
              <a:rPr lang="en-US" sz="1400" dirty="0"/>
              <a:t> van </a:t>
            </a:r>
            <a:r>
              <a:rPr lang="en-US" sz="1400" dirty="0" err="1"/>
              <a:t>alle</a:t>
            </a:r>
            <a:r>
              <a:rPr lang="en-US" sz="1400" dirty="0"/>
              <a:t> </a:t>
            </a:r>
            <a:r>
              <a:rPr lang="en-US" sz="1400" dirty="0" err="1"/>
              <a:t>dingen</a:t>
            </a:r>
            <a:r>
              <a:rPr lang="en-US" sz="1400" dirty="0"/>
              <a:t> die </a:t>
            </a:r>
            <a:r>
              <a:rPr lang="en-US" sz="1400" dirty="0" err="1"/>
              <a:t>je</a:t>
            </a:r>
            <a:r>
              <a:rPr lang="en-US" sz="1400" dirty="0"/>
              <a:t> </a:t>
            </a:r>
            <a:r>
              <a:rPr lang="en-US" sz="1400" dirty="0" err="1"/>
              <a:t>moet</a:t>
            </a:r>
            <a:r>
              <a:rPr lang="en-US" sz="1400" dirty="0"/>
              <a:t> </a:t>
            </a:r>
            <a:r>
              <a:rPr lang="en-US" sz="1400" dirty="0" err="1"/>
              <a:t>doen</a:t>
            </a:r>
            <a:endParaRPr lang="en-DE" sz="1400" dirty="0"/>
          </a:p>
          <a:p>
            <a:r>
              <a:rPr lang="en-US" sz="1400" dirty="0"/>
              <a:t>ALLES</a:t>
            </a:r>
            <a:r>
              <a:rPr lang="en-DE" sz="1400"/>
              <a:t>.</a:t>
            </a:r>
            <a:endParaRPr lang="en-US" sz="1400" dirty="0"/>
          </a:p>
          <a:p>
            <a:pPr marL="324000" lvl="1" indent="0">
              <a:buNone/>
            </a:pPr>
            <a:r>
              <a:rPr lang="nl-NL" sz="1400" dirty="0">
                <a:solidFill>
                  <a:schemeClr val="accent1">
                    <a:lumMod val="75000"/>
                  </a:schemeClr>
                </a:solidFill>
              </a:rPr>
              <a:t>	alle activiteiten op de korte termijn</a:t>
            </a:r>
          </a:p>
          <a:p>
            <a:pPr marL="0" indent="0">
              <a:buNone/>
            </a:pPr>
            <a:r>
              <a:rPr lang="nl-NL" sz="1400" dirty="0">
                <a:solidFill>
                  <a:schemeClr val="accent1">
                    <a:lumMod val="75000"/>
                  </a:schemeClr>
                </a:solidFill>
              </a:rPr>
              <a:t>	alle activiteiten op de lange termijn</a:t>
            </a:r>
          </a:p>
          <a:p>
            <a:pPr marL="0" indent="0">
              <a:buNone/>
            </a:pPr>
            <a:r>
              <a:rPr lang="nl-NL" sz="1400" dirty="0">
                <a:solidFill>
                  <a:schemeClr val="accent1">
                    <a:lumMod val="75000"/>
                  </a:schemeClr>
                </a:solidFill>
              </a:rPr>
              <a:t>	alle noodzakelijke en niet noodzakelijke activiteiten</a:t>
            </a:r>
          </a:p>
          <a:p>
            <a:pPr marL="0" indent="0">
              <a:buNone/>
            </a:pPr>
            <a:r>
              <a:rPr lang="nl-NL" sz="1400" dirty="0">
                <a:solidFill>
                  <a:schemeClr val="accent1">
                    <a:lumMod val="75000"/>
                  </a:schemeClr>
                </a:solidFill>
              </a:rPr>
              <a:t>	alle activiteiten die je leuk of minder leuk vindt</a:t>
            </a:r>
          </a:p>
          <a:p>
            <a:pPr marL="0" indent="0">
              <a:buNone/>
            </a:pPr>
            <a:endParaRPr lang="nl-NL" sz="1400" dirty="0">
              <a:solidFill>
                <a:schemeClr val="accent1">
                  <a:lumMod val="75000"/>
                </a:schemeClr>
              </a:solidFill>
            </a:endParaRPr>
          </a:p>
          <a:p>
            <a:r>
              <a:rPr lang="nl-NL" sz="1400" b="1" dirty="0">
                <a:solidFill>
                  <a:schemeClr val="accent1">
                    <a:lumMod val="75000"/>
                  </a:schemeClr>
                </a:solidFill>
              </a:rPr>
              <a:t>Let op: trek je bij deze opdracht niets aan van prioriteit.  </a:t>
            </a:r>
            <a:endParaRPr lang="en-DE" sz="1400" dirty="0"/>
          </a:p>
          <a:p>
            <a:r>
              <a:rPr lang="en-US" sz="1400" dirty="0" err="1"/>
              <a:t>Geen</a:t>
            </a:r>
            <a:r>
              <a:rPr lang="en-US" sz="1400" dirty="0"/>
              <a:t> </a:t>
            </a:r>
            <a:r>
              <a:rPr lang="en-US" sz="1400" dirty="0" err="1"/>
              <a:t>structuur</a:t>
            </a:r>
            <a:r>
              <a:rPr lang="en-DE" sz="1400"/>
              <a:t>. </a:t>
            </a:r>
            <a:r>
              <a:rPr lang="en-US" sz="1400" dirty="0"/>
              <a:t>Geen </a:t>
            </a:r>
            <a:r>
              <a:rPr lang="en-US" sz="1400" dirty="0" err="1"/>
              <a:t>tijdsindicatie</a:t>
            </a:r>
            <a:r>
              <a:rPr lang="en-DE" sz="1400"/>
              <a:t>. </a:t>
            </a:r>
            <a:r>
              <a:rPr lang="en-US" sz="1400" dirty="0" err="1"/>
              <a:t>Schrijf</a:t>
            </a:r>
            <a:r>
              <a:rPr lang="en-US" sz="1400" dirty="0"/>
              <a:t> het </a:t>
            </a:r>
            <a:r>
              <a:rPr lang="en-US" sz="1400" dirty="0" err="1"/>
              <a:t>alleen</a:t>
            </a:r>
            <a:r>
              <a:rPr lang="en-US" sz="1400" dirty="0"/>
              <a:t> op</a:t>
            </a:r>
            <a:r>
              <a:rPr lang="en-DE" sz="1400"/>
              <a:t>.</a:t>
            </a:r>
            <a:endParaRPr lang="en-DE" sz="1400" dirty="0"/>
          </a:p>
          <a:p>
            <a:endParaRPr lang="en-DE" sz="1400" dirty="0"/>
          </a:p>
          <a:p>
            <a:endParaRPr lang="en-DE" sz="1400" dirty="0"/>
          </a:p>
          <a:p>
            <a:endParaRPr lang="en-DE" sz="1400" dirty="0"/>
          </a:p>
        </p:txBody>
      </p:sp>
      <p:sp>
        <p:nvSpPr>
          <p:cNvPr id="4" name="Footer Placeholder 3">
            <a:extLst>
              <a:ext uri="{FF2B5EF4-FFF2-40B4-BE49-F238E27FC236}">
                <a16:creationId xmlns:a16="http://schemas.microsoft.com/office/drawing/2014/main" id="{EF4182FB-E1B4-F44A-B61B-77E14FC56394}"/>
              </a:ext>
            </a:extLst>
          </p:cNvPr>
          <p:cNvSpPr>
            <a:spLocks noGrp="1"/>
          </p:cNvSpPr>
          <p:nvPr>
            <p:ph type="ftr" sz="quarter" idx="13"/>
          </p:nvPr>
        </p:nvSpPr>
        <p:spPr/>
        <p:txBody>
          <a:bodyPr/>
          <a:lstStyle/>
          <a:p>
            <a:pPr>
              <a:defRPr/>
            </a:pPr>
            <a:r>
              <a:rPr lang="nl-NL" dirty="0"/>
              <a:t>Titel presentatie</a:t>
            </a:r>
          </a:p>
        </p:txBody>
      </p:sp>
      <p:sp>
        <p:nvSpPr>
          <p:cNvPr id="5" name="Slide Number Placeholder 4">
            <a:extLst>
              <a:ext uri="{FF2B5EF4-FFF2-40B4-BE49-F238E27FC236}">
                <a16:creationId xmlns:a16="http://schemas.microsoft.com/office/drawing/2014/main" id="{F99E560F-8C77-BC4D-A5E7-68AEE9B43C87}"/>
              </a:ext>
            </a:extLst>
          </p:cNvPr>
          <p:cNvSpPr>
            <a:spLocks noGrp="1"/>
          </p:cNvSpPr>
          <p:nvPr>
            <p:ph type="sldNum" sz="quarter" idx="14"/>
          </p:nvPr>
        </p:nvSpPr>
        <p:spPr/>
        <p:txBody>
          <a:bodyPr/>
          <a:lstStyle/>
          <a:p>
            <a:fld id="{49004725-3891-F142-B776-4F4F06198762}" type="slidenum">
              <a:rPr lang="nl-NL" smtClean="0"/>
              <a:pPr/>
              <a:t>8</a:t>
            </a:fld>
            <a:endParaRPr lang="nl-NL" dirty="0"/>
          </a:p>
        </p:txBody>
      </p:sp>
      <p:pic>
        <p:nvPicPr>
          <p:cNvPr id="1026" name="Picture 2" descr="The Overwhelmed Monster Attacks Again — Womanly Magazine">
            <a:extLst>
              <a:ext uri="{FF2B5EF4-FFF2-40B4-BE49-F238E27FC236}">
                <a16:creationId xmlns:a16="http://schemas.microsoft.com/office/drawing/2014/main" id="{1F61287F-F845-8745-B2A2-CC14CB1E8AB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81601" y="627857"/>
            <a:ext cx="3638550" cy="363855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BE05ABBB-B64D-C14A-9736-AFBC5D9558BA}"/>
              </a:ext>
            </a:extLst>
          </p:cNvPr>
          <p:cNvSpPr txBox="1"/>
          <p:nvPr/>
        </p:nvSpPr>
        <p:spPr>
          <a:xfrm>
            <a:off x="3335868" y="4743450"/>
            <a:ext cx="4538422" cy="230832"/>
          </a:xfrm>
          <a:prstGeom prst="rect">
            <a:avLst/>
          </a:prstGeom>
          <a:noFill/>
        </p:spPr>
        <p:txBody>
          <a:bodyPr wrap="none" rtlCol="0">
            <a:spAutoFit/>
          </a:bodyPr>
          <a:lstStyle/>
          <a:p>
            <a:r>
              <a:rPr lang="en-DE" sz="900" dirty="0">
                <a:solidFill>
                  <a:schemeClr val="bg1">
                    <a:lumMod val="65000"/>
                  </a:schemeClr>
                </a:solidFill>
              </a:rPr>
              <a:t> </a:t>
            </a:r>
            <a:r>
              <a:rPr lang="en-GB" sz="900" dirty="0">
                <a:solidFill>
                  <a:schemeClr val="bg1">
                    <a:lumMod val="65000"/>
                  </a:schemeClr>
                </a:solidFill>
              </a:rPr>
              <a:t>https://</a:t>
            </a:r>
            <a:r>
              <a:rPr lang="en-GB" sz="900" dirty="0" err="1">
                <a:solidFill>
                  <a:schemeClr val="bg1">
                    <a:lumMod val="65000"/>
                  </a:schemeClr>
                </a:solidFill>
              </a:rPr>
              <a:t>www.womanlymag.com</a:t>
            </a:r>
            <a:r>
              <a:rPr lang="en-GB" sz="900" dirty="0">
                <a:solidFill>
                  <a:schemeClr val="bg1">
                    <a:lumMod val="65000"/>
                  </a:schemeClr>
                </a:solidFill>
              </a:rPr>
              <a:t>/stressed-out/the-overwhelmed-monster-attacks-again</a:t>
            </a:r>
            <a:endParaRPr lang="en-DE" sz="900" dirty="0">
              <a:solidFill>
                <a:schemeClr val="bg1">
                  <a:lumMod val="65000"/>
                </a:schemeClr>
              </a:solidFill>
            </a:endParaRPr>
          </a:p>
        </p:txBody>
      </p:sp>
    </p:spTree>
    <p:extLst>
      <p:ext uri="{BB962C8B-B14F-4D97-AF65-F5344CB8AC3E}">
        <p14:creationId xmlns:p14="http://schemas.microsoft.com/office/powerpoint/2010/main" val="19952296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090296D-4DC0-A379-4ACF-00EAD44932C5}"/>
              </a:ext>
            </a:extLst>
          </p:cNvPr>
          <p:cNvSpPr>
            <a:spLocks noGrp="1"/>
          </p:cNvSpPr>
          <p:nvPr>
            <p:ph type="title"/>
          </p:nvPr>
        </p:nvSpPr>
        <p:spPr/>
        <p:txBody>
          <a:bodyPr/>
          <a:lstStyle/>
          <a:p>
            <a:r>
              <a:rPr lang="nl-NL" dirty="0"/>
              <a:t>Inzoomen op stap 2 – Verwerken </a:t>
            </a:r>
            <a:br>
              <a:rPr lang="nl-NL" dirty="0"/>
            </a:br>
            <a:r>
              <a:rPr lang="nl-NL" dirty="0"/>
              <a:t>(= </a:t>
            </a:r>
            <a:r>
              <a:rPr lang="nl-NL" dirty="0" err="1"/>
              <a:t>inbakje</a:t>
            </a:r>
            <a:r>
              <a:rPr lang="nl-NL" dirty="0"/>
              <a:t> legen)</a:t>
            </a:r>
          </a:p>
        </p:txBody>
      </p:sp>
      <p:sp>
        <p:nvSpPr>
          <p:cNvPr id="3" name="Tijdelijke aanduiding voor tekst 2">
            <a:extLst>
              <a:ext uri="{FF2B5EF4-FFF2-40B4-BE49-F238E27FC236}">
                <a16:creationId xmlns:a16="http://schemas.microsoft.com/office/drawing/2014/main" id="{CE7ED96F-22BF-AEE9-78A1-9C3525E45569}"/>
              </a:ext>
            </a:extLst>
          </p:cNvPr>
          <p:cNvSpPr>
            <a:spLocks noGrp="1"/>
          </p:cNvSpPr>
          <p:nvPr>
            <p:ph type="body" sz="quarter" idx="15"/>
          </p:nvPr>
        </p:nvSpPr>
        <p:spPr>
          <a:xfrm>
            <a:off x="323850" y="2103438"/>
            <a:ext cx="4618892" cy="2413000"/>
          </a:xfrm>
        </p:spPr>
        <p:txBody>
          <a:bodyPr>
            <a:noAutofit/>
          </a:bodyPr>
          <a:lstStyle/>
          <a:p>
            <a:pPr marL="0" indent="0">
              <a:buNone/>
            </a:pPr>
            <a:r>
              <a:rPr lang="en-US" altLang="en-US" sz="1400" dirty="0" err="1">
                <a:latin typeface="Arial" panose="020B0604020202020204" pitchFamily="34" charset="0"/>
              </a:rPr>
              <a:t>Bekijk</a:t>
            </a:r>
            <a:r>
              <a:rPr lang="en-US" altLang="en-US" sz="1400" dirty="0">
                <a:latin typeface="Arial" panose="020B0604020202020204" pitchFamily="34" charset="0"/>
              </a:rPr>
              <a:t> </a:t>
            </a:r>
            <a:r>
              <a:rPr lang="en-US" altLang="en-US" sz="1400" dirty="0" err="1">
                <a:latin typeface="Arial" panose="020B0604020202020204" pitchFamily="34" charset="0"/>
              </a:rPr>
              <a:t>een</a:t>
            </a:r>
            <a:r>
              <a:rPr lang="en-US" altLang="en-US" sz="1400" dirty="0">
                <a:latin typeface="Arial" panose="020B0604020202020204" pitchFamily="34" charset="0"/>
              </a:rPr>
              <a:t> document, </a:t>
            </a:r>
            <a:r>
              <a:rPr lang="en-US" altLang="en-US" sz="1400" dirty="0" err="1">
                <a:latin typeface="Arial" panose="020B0604020202020204" pitchFamily="34" charset="0"/>
              </a:rPr>
              <a:t>een</a:t>
            </a:r>
            <a:r>
              <a:rPr lang="en-US" altLang="en-US" sz="1400" dirty="0">
                <a:latin typeface="Arial" panose="020B0604020202020204" pitchFamily="34" charset="0"/>
              </a:rPr>
              <a:t> </a:t>
            </a:r>
            <a:r>
              <a:rPr lang="en-US" altLang="en-US" sz="1400" dirty="0" err="1">
                <a:latin typeface="Arial" panose="020B0604020202020204" pitchFamily="34" charset="0"/>
              </a:rPr>
              <a:t>bericht</a:t>
            </a:r>
            <a:r>
              <a:rPr lang="en-US" altLang="en-US" sz="1400" dirty="0">
                <a:latin typeface="Arial" panose="020B0604020202020204" pitchFamily="34" charset="0"/>
              </a:rPr>
              <a:t>, </a:t>
            </a:r>
            <a:r>
              <a:rPr lang="en-US" altLang="en-US" sz="1400" dirty="0" err="1">
                <a:latin typeface="Arial" panose="020B0604020202020204" pitchFamily="34" charset="0"/>
              </a:rPr>
              <a:t>een</a:t>
            </a:r>
            <a:r>
              <a:rPr lang="en-US" altLang="en-US" sz="1400" dirty="0">
                <a:latin typeface="Arial" panose="020B0604020202020204" pitchFamily="34" charset="0"/>
              </a:rPr>
              <a:t> </a:t>
            </a:r>
            <a:r>
              <a:rPr lang="en-US" altLang="en-US" sz="1400" dirty="0" err="1">
                <a:latin typeface="Arial" panose="020B0604020202020204" pitchFamily="34" charset="0"/>
              </a:rPr>
              <a:t>voorwerp</a:t>
            </a:r>
            <a:r>
              <a:rPr lang="en-US" altLang="en-US" sz="1400" dirty="0">
                <a:latin typeface="Arial" panose="020B0604020202020204" pitchFamily="34" charset="0"/>
              </a:rPr>
              <a:t> </a:t>
            </a:r>
            <a:br>
              <a:rPr lang="en-US" altLang="en-US" sz="1400" dirty="0">
                <a:latin typeface="Arial" panose="020B0604020202020204" pitchFamily="34" charset="0"/>
              </a:rPr>
            </a:br>
            <a:r>
              <a:rPr lang="en-US" altLang="en-US" sz="1400" b="1" dirty="0">
                <a:latin typeface="Arial" panose="020B0604020202020204" pitchFamily="34" charset="0"/>
              </a:rPr>
              <a:t>1x</a:t>
            </a:r>
            <a:r>
              <a:rPr lang="en-US" altLang="en-US" sz="1400" dirty="0">
                <a:latin typeface="Arial" panose="020B0604020202020204" pitchFamily="34" charset="0"/>
              </a:rPr>
              <a:t> </a:t>
            </a:r>
            <a:r>
              <a:rPr lang="en-US" altLang="en-US" sz="1400" dirty="0" err="1">
                <a:latin typeface="Arial" panose="020B0604020202020204" pitchFamily="34" charset="0"/>
              </a:rPr>
              <a:t>en</a:t>
            </a:r>
            <a:r>
              <a:rPr lang="en-US" altLang="en-US" sz="1400" dirty="0">
                <a:latin typeface="Arial" panose="020B0604020202020204" pitchFamily="34" charset="0"/>
              </a:rPr>
              <a:t> </a:t>
            </a:r>
            <a:r>
              <a:rPr lang="en-US" altLang="en-US" sz="1400" dirty="0" err="1">
                <a:latin typeface="Arial" panose="020B0604020202020204" pitchFamily="34" charset="0"/>
              </a:rPr>
              <a:t>besluit</a:t>
            </a:r>
            <a:r>
              <a:rPr lang="en-US" altLang="en-US" sz="1400" dirty="0">
                <a:latin typeface="Arial" panose="020B0604020202020204" pitchFamily="34" charset="0"/>
              </a:rPr>
              <a:t> direct  wat er mee </a:t>
            </a:r>
            <a:r>
              <a:rPr lang="en-US" altLang="en-US" sz="1400" dirty="0" err="1">
                <a:latin typeface="Arial" panose="020B0604020202020204" pitchFamily="34" charset="0"/>
              </a:rPr>
              <a:t>moet</a:t>
            </a:r>
            <a:r>
              <a:rPr lang="en-US" altLang="en-US" sz="1400" dirty="0">
                <a:latin typeface="Arial" panose="020B0604020202020204" pitchFamily="34" charset="0"/>
              </a:rPr>
              <a:t> </a:t>
            </a:r>
            <a:r>
              <a:rPr lang="en-US" altLang="en-US" sz="1400" dirty="0" err="1">
                <a:latin typeface="Arial" panose="020B0604020202020204" pitchFamily="34" charset="0"/>
              </a:rPr>
              <a:t>gebeuren</a:t>
            </a:r>
            <a:r>
              <a:rPr lang="en-US" altLang="en-US" sz="1400" dirty="0">
                <a:latin typeface="Arial" panose="020B0604020202020204" pitchFamily="34" charset="0"/>
              </a:rPr>
              <a:t>!</a:t>
            </a:r>
          </a:p>
          <a:p>
            <a:pPr marL="243000" lvl="1" indent="0">
              <a:buNone/>
            </a:pPr>
            <a:endParaRPr lang="en-US" altLang="en-US" sz="1400" dirty="0">
              <a:latin typeface="Arial" panose="020B0604020202020204" pitchFamily="34" charset="0"/>
            </a:endParaRPr>
          </a:p>
          <a:p>
            <a:pPr marL="0" indent="0">
              <a:buNone/>
            </a:pPr>
            <a:r>
              <a:rPr lang="nl-NL" sz="1400" dirty="0"/>
              <a:t>Als je klaar bent met verwerken dan heb je:</a:t>
            </a:r>
          </a:p>
          <a:p>
            <a:r>
              <a:rPr lang="nl-NL" sz="1400" dirty="0"/>
              <a:t>Weggegooid wat je niet nodig hebt </a:t>
            </a:r>
          </a:p>
          <a:p>
            <a:r>
              <a:rPr lang="nl-NL" sz="1400" dirty="0"/>
              <a:t>Alle acties voltooid die minder dan 2 minuten duren</a:t>
            </a:r>
          </a:p>
          <a:p>
            <a:r>
              <a:rPr lang="nl-NL" sz="1400" dirty="0"/>
              <a:t>Alles wat gedelegeerd kon worden aan anderen overgedragen</a:t>
            </a:r>
          </a:p>
          <a:p>
            <a:r>
              <a:rPr lang="nl-NL" sz="1400" dirty="0"/>
              <a:t>Acties die langer dan 2 minuten duren in eigen organisatiesysteem opgeslagen (</a:t>
            </a:r>
            <a:r>
              <a:rPr lang="nl-NL" sz="1400" dirty="0" err="1"/>
              <a:t>todo</a:t>
            </a:r>
            <a:r>
              <a:rPr lang="nl-NL" sz="1400" dirty="0"/>
              <a:t> list)</a:t>
            </a:r>
          </a:p>
          <a:p>
            <a:r>
              <a:rPr lang="nl-NL" sz="1400" dirty="0"/>
              <a:t>Je grotere taken (projecten) eruit geschift</a:t>
            </a:r>
          </a:p>
          <a:p>
            <a:pPr marL="243000" lvl="1" indent="0">
              <a:buNone/>
            </a:pPr>
            <a:endParaRPr lang="en-US" altLang="en-US" sz="1400" dirty="0">
              <a:latin typeface="Arial" panose="020B0604020202020204" pitchFamily="34" charset="0"/>
            </a:endParaRPr>
          </a:p>
          <a:p>
            <a:endParaRPr lang="nl-NL" sz="1400" dirty="0"/>
          </a:p>
          <a:p>
            <a:endParaRPr lang="nl-NL" sz="1400" dirty="0"/>
          </a:p>
        </p:txBody>
      </p:sp>
      <p:sp>
        <p:nvSpPr>
          <p:cNvPr id="5" name="Tijdelijke aanduiding voor dianummer 4">
            <a:extLst>
              <a:ext uri="{FF2B5EF4-FFF2-40B4-BE49-F238E27FC236}">
                <a16:creationId xmlns:a16="http://schemas.microsoft.com/office/drawing/2014/main" id="{118A970A-5A69-9950-DA6F-2086E586DCB5}"/>
              </a:ext>
            </a:extLst>
          </p:cNvPr>
          <p:cNvSpPr>
            <a:spLocks noGrp="1"/>
          </p:cNvSpPr>
          <p:nvPr>
            <p:ph type="sldNum" sz="quarter" idx="17"/>
          </p:nvPr>
        </p:nvSpPr>
        <p:spPr/>
        <p:txBody>
          <a:bodyPr/>
          <a:lstStyle/>
          <a:p>
            <a:fld id="{49004725-3891-F142-B776-4F4F06198762}" type="slidenum">
              <a:rPr lang="nl-NL" smtClean="0"/>
              <a:pPr/>
              <a:t>9</a:t>
            </a:fld>
            <a:endParaRPr lang="nl-NL" dirty="0"/>
          </a:p>
        </p:txBody>
      </p:sp>
      <p:sp>
        <p:nvSpPr>
          <p:cNvPr id="6" name="Tijdelijke aanduiding voor afbeelding 5">
            <a:extLst>
              <a:ext uri="{FF2B5EF4-FFF2-40B4-BE49-F238E27FC236}">
                <a16:creationId xmlns:a16="http://schemas.microsoft.com/office/drawing/2014/main" id="{3D39468F-EFD5-6E3A-A804-E3ACB0F71BE1}"/>
              </a:ext>
            </a:extLst>
          </p:cNvPr>
          <p:cNvSpPr>
            <a:spLocks noGrp="1"/>
          </p:cNvSpPr>
          <p:nvPr>
            <p:ph type="pic" sz="quarter" idx="14"/>
          </p:nvPr>
        </p:nvSpPr>
        <p:spPr/>
        <p:txBody>
          <a:bodyPr/>
          <a:lstStyle/>
          <a:p>
            <a:endParaRPr lang="nl-NL"/>
          </a:p>
        </p:txBody>
      </p:sp>
      <p:pic>
        <p:nvPicPr>
          <p:cNvPr id="7" name="Picture 3" descr="GettingThingsDoneBoek">
            <a:extLst>
              <a:ext uri="{FF2B5EF4-FFF2-40B4-BE49-F238E27FC236}">
                <a16:creationId xmlns:a16="http://schemas.microsoft.com/office/drawing/2014/main" id="{10A74A44-7D94-5E34-A510-4796984BF7E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7502166" y="-3114"/>
            <a:ext cx="1600917" cy="1946671"/>
          </a:xfrm>
          <a:prstGeom prst="rect">
            <a:avLst/>
          </a:prstGeom>
        </p:spPr>
      </p:pic>
      <p:sp>
        <p:nvSpPr>
          <p:cNvPr id="9" name="Tekstvak 8">
            <a:extLst>
              <a:ext uri="{FF2B5EF4-FFF2-40B4-BE49-F238E27FC236}">
                <a16:creationId xmlns:a16="http://schemas.microsoft.com/office/drawing/2014/main" id="{8EEA3904-172C-DE83-50D2-0CB6E7021C05}"/>
              </a:ext>
            </a:extLst>
          </p:cNvPr>
          <p:cNvSpPr txBox="1"/>
          <p:nvPr/>
        </p:nvSpPr>
        <p:spPr>
          <a:xfrm>
            <a:off x="5064371" y="2070567"/>
            <a:ext cx="4618892" cy="1938992"/>
          </a:xfrm>
          <a:prstGeom prst="rect">
            <a:avLst/>
          </a:prstGeom>
          <a:noFill/>
        </p:spPr>
        <p:txBody>
          <a:bodyPr wrap="square">
            <a:spAutoFit/>
          </a:bodyPr>
          <a:lstStyle/>
          <a:p>
            <a:pPr marL="0" indent="0">
              <a:buNone/>
            </a:pPr>
            <a:r>
              <a:rPr lang="en-US" altLang="en-US" sz="1200" b="1" dirty="0">
                <a:solidFill>
                  <a:schemeClr val="tx2"/>
                </a:solidFill>
                <a:latin typeface="Arial" panose="020B0604020202020204" pitchFamily="34" charset="0"/>
              </a:rPr>
              <a:t>1. </a:t>
            </a:r>
            <a:r>
              <a:rPr lang="en-US" altLang="en-US" sz="1200" b="1" dirty="0" err="1">
                <a:solidFill>
                  <a:schemeClr val="tx2"/>
                </a:solidFill>
                <a:latin typeface="Arial" panose="020B0604020202020204" pitchFamily="34" charset="0"/>
              </a:rPr>
              <a:t>Verzamelen</a:t>
            </a:r>
            <a:r>
              <a:rPr lang="en-US" altLang="en-US" sz="1200" dirty="0">
                <a:solidFill>
                  <a:schemeClr val="tx2"/>
                </a:solidFill>
                <a:latin typeface="Arial" panose="020B0604020202020204" pitchFamily="34" charset="0"/>
              </a:rPr>
              <a:t> (</a:t>
            </a:r>
            <a:r>
              <a:rPr lang="en-US" altLang="en-US" sz="1200" dirty="0" err="1">
                <a:solidFill>
                  <a:schemeClr val="tx2"/>
                </a:solidFill>
                <a:latin typeface="Arial" panose="020B0604020202020204" pitchFamily="34" charset="0"/>
              </a:rPr>
              <a:t>braindumps</a:t>
            </a:r>
            <a:r>
              <a:rPr lang="en-US" altLang="en-US" sz="1200" dirty="0">
                <a:solidFill>
                  <a:schemeClr val="tx2"/>
                </a:solidFill>
                <a:latin typeface="Arial" panose="020B0604020202020204" pitchFamily="34" charset="0"/>
              </a:rPr>
              <a:t>/ </a:t>
            </a:r>
            <a:r>
              <a:rPr lang="en-US" altLang="en-US" sz="1200" dirty="0" err="1">
                <a:solidFill>
                  <a:schemeClr val="tx2"/>
                </a:solidFill>
                <a:latin typeface="Arial" panose="020B0604020202020204" pitchFamily="34" charset="0"/>
              </a:rPr>
              <a:t>fysiek</a:t>
            </a:r>
            <a:r>
              <a:rPr lang="en-US" altLang="en-US" sz="1200" dirty="0">
                <a:solidFill>
                  <a:schemeClr val="tx2"/>
                </a:solidFill>
                <a:latin typeface="Arial" panose="020B0604020202020204" pitchFamily="34" charset="0"/>
              </a:rPr>
              <a:t>(digital) </a:t>
            </a:r>
            <a:r>
              <a:rPr lang="en-US" altLang="en-US" sz="1200" dirty="0" err="1">
                <a:solidFill>
                  <a:schemeClr val="tx2"/>
                </a:solidFill>
                <a:latin typeface="Arial" panose="020B0604020202020204" pitchFamily="34" charset="0"/>
              </a:rPr>
              <a:t>verzamelen</a:t>
            </a:r>
            <a:r>
              <a:rPr lang="en-US" altLang="en-US" sz="1200" dirty="0">
                <a:solidFill>
                  <a:schemeClr val="tx2"/>
                </a:solidFill>
                <a:latin typeface="Arial" panose="020B0604020202020204" pitchFamily="34" charset="0"/>
              </a:rPr>
              <a:t>)</a:t>
            </a:r>
          </a:p>
          <a:p>
            <a:endParaRPr lang="en-US" altLang="en-US" sz="1200" dirty="0">
              <a:solidFill>
                <a:schemeClr val="tx2"/>
              </a:solidFill>
              <a:latin typeface="Arial" panose="020B0604020202020204" pitchFamily="34" charset="0"/>
            </a:endParaRPr>
          </a:p>
          <a:p>
            <a:pPr marL="0" indent="0">
              <a:buNone/>
            </a:pPr>
            <a:r>
              <a:rPr lang="en-US" altLang="en-US" sz="1200" dirty="0">
                <a:solidFill>
                  <a:schemeClr val="tx2"/>
                </a:solidFill>
                <a:latin typeface="Arial" panose="020B0604020202020204" pitchFamily="34" charset="0"/>
              </a:rPr>
              <a:t>2</a:t>
            </a:r>
            <a:r>
              <a:rPr lang="en-US" altLang="en-US" sz="1200" b="1" dirty="0">
                <a:solidFill>
                  <a:schemeClr val="tx2"/>
                </a:solidFill>
                <a:latin typeface="Arial" panose="020B0604020202020204" pitchFamily="34" charset="0"/>
              </a:rPr>
              <a:t>. </a:t>
            </a:r>
            <a:r>
              <a:rPr lang="en-US" altLang="en-US" sz="1200" b="1" dirty="0" err="1">
                <a:solidFill>
                  <a:schemeClr val="tx2"/>
                </a:solidFill>
                <a:latin typeface="Arial" panose="020B0604020202020204" pitchFamily="34" charset="0"/>
              </a:rPr>
              <a:t>Verwerken</a:t>
            </a:r>
            <a:r>
              <a:rPr lang="en-US" altLang="en-US" sz="1200" b="1" dirty="0">
                <a:solidFill>
                  <a:schemeClr val="tx2"/>
                </a:solidFill>
                <a:latin typeface="Arial" panose="020B0604020202020204" pitchFamily="34" charset="0"/>
              </a:rPr>
              <a:t> </a:t>
            </a:r>
            <a:r>
              <a:rPr lang="en-US" altLang="en-US" sz="1200" dirty="0">
                <a:solidFill>
                  <a:schemeClr val="tx2"/>
                </a:solidFill>
                <a:latin typeface="Arial" panose="020B0604020202020204" pitchFamily="34" charset="0"/>
              </a:rPr>
              <a:t>(</a:t>
            </a:r>
            <a:r>
              <a:rPr lang="en-US" altLang="en-US" sz="1200" dirty="0" err="1">
                <a:solidFill>
                  <a:schemeClr val="tx2"/>
                </a:solidFill>
                <a:latin typeface="Arial" panose="020B0604020202020204" pitchFamily="34" charset="0"/>
              </a:rPr>
              <a:t>beslissen</a:t>
            </a:r>
            <a:r>
              <a:rPr lang="en-US" altLang="en-US" sz="1200" dirty="0">
                <a:solidFill>
                  <a:schemeClr val="tx2"/>
                </a:solidFill>
                <a:latin typeface="Arial" panose="020B0604020202020204" pitchFamily="34" charset="0"/>
              </a:rPr>
              <a:t> wat </a:t>
            </a:r>
            <a:r>
              <a:rPr lang="en-US" altLang="en-US" sz="1200" dirty="0" err="1">
                <a:solidFill>
                  <a:schemeClr val="tx2"/>
                </a:solidFill>
                <a:latin typeface="Arial" panose="020B0604020202020204" pitchFamily="34" charset="0"/>
              </a:rPr>
              <a:t>gedaan</a:t>
            </a:r>
            <a:r>
              <a:rPr lang="en-US" altLang="en-US" sz="1200" dirty="0">
                <a:solidFill>
                  <a:schemeClr val="tx2"/>
                </a:solidFill>
                <a:latin typeface="Arial" panose="020B0604020202020204" pitchFamily="34" charset="0"/>
              </a:rPr>
              <a:t> </a:t>
            </a:r>
            <a:r>
              <a:rPr lang="en-US" altLang="en-US" sz="1200" dirty="0" err="1">
                <a:solidFill>
                  <a:schemeClr val="tx2"/>
                </a:solidFill>
                <a:latin typeface="Arial" panose="020B0604020202020204" pitchFamily="34" charset="0"/>
              </a:rPr>
              <a:t>dient</a:t>
            </a:r>
            <a:r>
              <a:rPr lang="en-US" altLang="en-US" sz="1200" dirty="0">
                <a:solidFill>
                  <a:schemeClr val="tx2"/>
                </a:solidFill>
                <a:latin typeface="Arial" panose="020B0604020202020204" pitchFamily="34" charset="0"/>
              </a:rPr>
              <a:t> </a:t>
            </a:r>
            <a:r>
              <a:rPr lang="en-US" altLang="en-US" sz="1200" dirty="0" err="1">
                <a:solidFill>
                  <a:schemeClr val="tx2"/>
                </a:solidFill>
                <a:latin typeface="Arial" panose="020B0604020202020204" pitchFamily="34" charset="0"/>
              </a:rPr>
              <a:t>te</a:t>
            </a:r>
            <a:r>
              <a:rPr lang="en-US" altLang="en-US" sz="1200" dirty="0">
                <a:solidFill>
                  <a:schemeClr val="tx2"/>
                </a:solidFill>
                <a:latin typeface="Arial" panose="020B0604020202020204" pitchFamily="34" charset="0"/>
              </a:rPr>
              <a:t> </a:t>
            </a:r>
            <a:r>
              <a:rPr lang="en-US" altLang="en-US" sz="1200" dirty="0" err="1">
                <a:solidFill>
                  <a:schemeClr val="tx2"/>
                </a:solidFill>
                <a:latin typeface="Arial" panose="020B0604020202020204" pitchFamily="34" charset="0"/>
              </a:rPr>
              <a:t>worden</a:t>
            </a:r>
            <a:r>
              <a:rPr lang="en-US" altLang="en-US" sz="1200" dirty="0">
                <a:solidFill>
                  <a:schemeClr val="tx2"/>
                </a:solidFill>
                <a:latin typeface="Arial" panose="020B0604020202020204" pitchFamily="34" charset="0"/>
              </a:rPr>
              <a:t>)</a:t>
            </a:r>
            <a:br>
              <a:rPr lang="en-US" altLang="en-US" sz="1200" dirty="0">
                <a:solidFill>
                  <a:schemeClr val="tx2"/>
                </a:solidFill>
                <a:latin typeface="Arial" panose="020B0604020202020204" pitchFamily="34" charset="0"/>
              </a:rPr>
            </a:br>
            <a:endParaRPr lang="en-US" altLang="en-US" sz="1200" dirty="0">
              <a:solidFill>
                <a:schemeClr val="tx2"/>
              </a:solidFill>
              <a:latin typeface="Arial" panose="020B0604020202020204" pitchFamily="34" charset="0"/>
            </a:endParaRPr>
          </a:p>
          <a:p>
            <a:pPr marL="0" indent="0">
              <a:buNone/>
            </a:pPr>
            <a:r>
              <a:rPr lang="en-US" altLang="en-US" sz="1200" dirty="0">
                <a:solidFill>
                  <a:schemeClr val="tx2"/>
                </a:solidFill>
                <a:latin typeface="Arial" panose="020B0604020202020204" pitchFamily="34" charset="0"/>
              </a:rPr>
              <a:t>3. </a:t>
            </a:r>
            <a:r>
              <a:rPr lang="en-US" altLang="en-US" sz="1200" b="1" dirty="0" err="1">
                <a:solidFill>
                  <a:schemeClr val="tx2"/>
                </a:solidFill>
                <a:latin typeface="Arial" panose="020B0604020202020204" pitchFamily="34" charset="0"/>
              </a:rPr>
              <a:t>Organiseren</a:t>
            </a:r>
            <a:r>
              <a:rPr lang="en-US" altLang="en-US" sz="1200" b="1" dirty="0">
                <a:solidFill>
                  <a:schemeClr val="tx2"/>
                </a:solidFill>
                <a:latin typeface="Arial" panose="020B0604020202020204" pitchFamily="34" charset="0"/>
              </a:rPr>
              <a:t> </a:t>
            </a:r>
            <a:r>
              <a:rPr lang="en-US" altLang="en-US" sz="1200" dirty="0">
                <a:solidFill>
                  <a:schemeClr val="tx2"/>
                </a:solidFill>
                <a:latin typeface="Arial" panose="020B0604020202020204" pitchFamily="34" charset="0"/>
              </a:rPr>
              <a:t>(</a:t>
            </a:r>
            <a:r>
              <a:rPr lang="en-US" altLang="en-US" sz="1200" dirty="0" err="1">
                <a:solidFill>
                  <a:schemeClr val="tx2"/>
                </a:solidFill>
                <a:latin typeface="Arial" panose="020B0604020202020204" pitchFamily="34" charset="0"/>
              </a:rPr>
              <a:t>plannen</a:t>
            </a:r>
            <a:r>
              <a:rPr lang="en-US" altLang="en-US" sz="1200" dirty="0">
                <a:solidFill>
                  <a:schemeClr val="tx2"/>
                </a:solidFill>
                <a:latin typeface="Arial" panose="020B0604020202020204" pitchFamily="34" charset="0"/>
              </a:rPr>
              <a:t>, </a:t>
            </a:r>
            <a:r>
              <a:rPr lang="en-US" altLang="en-US" sz="1200" dirty="0" err="1">
                <a:solidFill>
                  <a:schemeClr val="tx2"/>
                </a:solidFill>
                <a:latin typeface="Arial" panose="020B0604020202020204" pitchFamily="34" charset="0"/>
              </a:rPr>
              <a:t>groeperen</a:t>
            </a:r>
            <a:r>
              <a:rPr lang="en-US" altLang="en-US" sz="1200" dirty="0">
                <a:solidFill>
                  <a:schemeClr val="tx2"/>
                </a:solidFill>
                <a:latin typeface="Arial" panose="020B0604020202020204" pitchFamily="34" charset="0"/>
              </a:rPr>
              <a:t>, </a:t>
            </a:r>
            <a:r>
              <a:rPr lang="en-US" altLang="en-US" sz="1200" dirty="0" err="1">
                <a:solidFill>
                  <a:schemeClr val="tx2"/>
                </a:solidFill>
                <a:latin typeface="Arial" panose="020B0604020202020204" pitchFamily="34" charset="0"/>
              </a:rPr>
              <a:t>prioriteiten</a:t>
            </a:r>
            <a:r>
              <a:rPr lang="en-US" altLang="en-US" sz="1200" dirty="0">
                <a:solidFill>
                  <a:schemeClr val="tx2"/>
                </a:solidFill>
                <a:latin typeface="Arial" panose="020B0604020202020204" pitchFamily="34" charset="0"/>
              </a:rPr>
              <a:t> </a:t>
            </a:r>
            <a:br>
              <a:rPr lang="en-US" altLang="en-US" sz="1200" dirty="0">
                <a:solidFill>
                  <a:schemeClr val="tx2"/>
                </a:solidFill>
                <a:latin typeface="Arial" panose="020B0604020202020204" pitchFamily="34" charset="0"/>
              </a:rPr>
            </a:br>
            <a:r>
              <a:rPr lang="en-US" altLang="en-US" sz="1200" dirty="0">
                <a:solidFill>
                  <a:schemeClr val="tx2"/>
                </a:solidFill>
                <a:latin typeface="Arial" panose="020B0604020202020204" pitchFamily="34" charset="0"/>
              </a:rPr>
              <a:t>    </a:t>
            </a:r>
            <a:r>
              <a:rPr lang="en-US" altLang="en-US" sz="1200" dirty="0" err="1">
                <a:solidFill>
                  <a:schemeClr val="tx2"/>
                </a:solidFill>
                <a:latin typeface="Arial" panose="020B0604020202020204" pitchFamily="34" charset="0"/>
              </a:rPr>
              <a:t>stellen</a:t>
            </a:r>
            <a:r>
              <a:rPr lang="en-US" altLang="en-US" sz="1200" dirty="0">
                <a:solidFill>
                  <a:schemeClr val="tx2"/>
                </a:solidFill>
                <a:latin typeface="Arial" panose="020B0604020202020204" pitchFamily="34" charset="0"/>
              </a:rPr>
              <a:t>)</a:t>
            </a:r>
          </a:p>
          <a:p>
            <a:endParaRPr lang="en-US" altLang="en-US" sz="1200" dirty="0">
              <a:solidFill>
                <a:schemeClr val="tx2"/>
              </a:solidFill>
              <a:latin typeface="Arial" panose="020B0604020202020204" pitchFamily="34" charset="0"/>
            </a:endParaRPr>
          </a:p>
          <a:p>
            <a:pPr marL="0" indent="0">
              <a:buNone/>
            </a:pPr>
            <a:r>
              <a:rPr lang="en-US" altLang="en-US" sz="1200" dirty="0">
                <a:solidFill>
                  <a:schemeClr val="tx2"/>
                </a:solidFill>
                <a:latin typeface="Arial" panose="020B0604020202020204" pitchFamily="34" charset="0"/>
              </a:rPr>
              <a:t>4. </a:t>
            </a:r>
            <a:r>
              <a:rPr lang="en-US" altLang="en-US" sz="1200" b="1" dirty="0" err="1">
                <a:solidFill>
                  <a:schemeClr val="tx2"/>
                </a:solidFill>
                <a:latin typeface="Arial" panose="020B0604020202020204" pitchFamily="34" charset="0"/>
              </a:rPr>
              <a:t>Onderhouden</a:t>
            </a:r>
            <a:r>
              <a:rPr lang="en-US" altLang="en-US" sz="1200" dirty="0">
                <a:solidFill>
                  <a:schemeClr val="tx2"/>
                </a:solidFill>
                <a:latin typeface="Arial" panose="020B0604020202020204" pitchFamily="34" charset="0"/>
              </a:rPr>
              <a:t> (</a:t>
            </a:r>
            <a:r>
              <a:rPr lang="en-US" altLang="en-US" sz="1200" dirty="0" err="1">
                <a:solidFill>
                  <a:schemeClr val="tx2"/>
                </a:solidFill>
                <a:latin typeface="Arial" panose="020B0604020202020204" pitchFamily="34" charset="0"/>
              </a:rPr>
              <a:t>wekelijks</a:t>
            </a:r>
            <a:r>
              <a:rPr lang="en-US" altLang="en-US" sz="1200" dirty="0">
                <a:solidFill>
                  <a:schemeClr val="tx2"/>
                </a:solidFill>
                <a:latin typeface="Arial" panose="020B0604020202020204" pitchFamily="34" charset="0"/>
              </a:rPr>
              <a:t> </a:t>
            </a:r>
            <a:r>
              <a:rPr lang="en-US" altLang="en-US" sz="1200" dirty="0" err="1">
                <a:solidFill>
                  <a:schemeClr val="tx2"/>
                </a:solidFill>
                <a:latin typeface="Arial" panose="020B0604020202020204" pitchFamily="34" charset="0"/>
              </a:rPr>
              <a:t>bijstellen</a:t>
            </a:r>
            <a:r>
              <a:rPr lang="en-US" altLang="en-US" sz="1200" dirty="0">
                <a:solidFill>
                  <a:schemeClr val="tx2"/>
                </a:solidFill>
                <a:latin typeface="Arial" panose="020B0604020202020204" pitchFamily="34" charset="0"/>
              </a:rPr>
              <a:t>)</a:t>
            </a:r>
          </a:p>
          <a:p>
            <a:endParaRPr lang="en-US" altLang="en-US" sz="1200" dirty="0">
              <a:solidFill>
                <a:schemeClr val="tx2"/>
              </a:solidFill>
              <a:latin typeface="Arial" panose="020B0604020202020204" pitchFamily="34" charset="0"/>
            </a:endParaRPr>
          </a:p>
          <a:p>
            <a:pPr marL="0" indent="0">
              <a:buNone/>
            </a:pPr>
            <a:r>
              <a:rPr lang="en-US" altLang="en-US" sz="1200" dirty="0">
                <a:solidFill>
                  <a:schemeClr val="tx2"/>
                </a:solidFill>
                <a:latin typeface="Arial" panose="020B0604020202020204" pitchFamily="34" charset="0"/>
              </a:rPr>
              <a:t>5. </a:t>
            </a:r>
            <a:r>
              <a:rPr lang="en-US" altLang="en-US" sz="1200" b="1" dirty="0" err="1">
                <a:solidFill>
                  <a:schemeClr val="tx2"/>
                </a:solidFill>
                <a:latin typeface="Arial" panose="020B0604020202020204" pitchFamily="34" charset="0"/>
              </a:rPr>
              <a:t>Doen</a:t>
            </a:r>
            <a:endParaRPr lang="en-US" altLang="en-US" sz="1200" b="1" dirty="0">
              <a:solidFill>
                <a:schemeClr val="tx2"/>
              </a:solidFill>
              <a:latin typeface="Arial" panose="020B0604020202020204" pitchFamily="34" charset="0"/>
            </a:endParaRPr>
          </a:p>
        </p:txBody>
      </p:sp>
    </p:spTree>
    <p:extLst>
      <p:ext uri="{BB962C8B-B14F-4D97-AF65-F5344CB8AC3E}">
        <p14:creationId xmlns:p14="http://schemas.microsoft.com/office/powerpoint/2010/main" val="1846661928"/>
      </p:ext>
    </p:extLst>
  </p:cSld>
  <p:clrMapOvr>
    <a:masterClrMapping/>
  </p:clrMapOvr>
</p:sld>
</file>

<file path=ppt/theme/theme1.xml><?xml version="1.0" encoding="utf-8"?>
<a:theme xmlns:a="http://schemas.openxmlformats.org/drawingml/2006/main" name="Thema FDMCI">
  <a:themeElements>
    <a:clrScheme name="HvA">
      <a:dk1>
        <a:srgbClr val="000000"/>
      </a:dk1>
      <a:lt1>
        <a:srgbClr val="FFFFFF"/>
      </a:lt1>
      <a:dk2>
        <a:srgbClr val="241679"/>
      </a:dk2>
      <a:lt2>
        <a:srgbClr val="F5F5F5"/>
      </a:lt2>
      <a:accent1>
        <a:srgbClr val="241679"/>
      </a:accent1>
      <a:accent2>
        <a:srgbClr val="DAD6E7"/>
      </a:accent2>
      <a:accent3>
        <a:srgbClr val="E6E3EE"/>
      </a:accent3>
      <a:accent4>
        <a:srgbClr val="898989"/>
      </a:accent4>
      <a:accent5>
        <a:srgbClr val="CCCCCC"/>
      </a:accent5>
      <a:accent6>
        <a:srgbClr val="EBEBEB"/>
      </a:accent6>
      <a:hlink>
        <a:srgbClr val="000000"/>
      </a:hlink>
      <a:folHlink>
        <a:srgbClr val="00000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Thema FDMCI" id="{50C88248-9169-4AC4-80BF-9D1EC2344A53}" vid="{CF004061-CAA9-41AE-B5FC-71E906D4784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D17F82F2A7AF34185182A75FCCE68D3" ma:contentTypeVersion="18" ma:contentTypeDescription="Een nieuw document maken." ma:contentTypeScope="" ma:versionID="d6a1ee3eb1cc88db934e96d74719c537">
  <xsd:schema xmlns:xsd="http://www.w3.org/2001/XMLSchema" xmlns:xs="http://www.w3.org/2001/XMLSchema" xmlns:p="http://schemas.microsoft.com/office/2006/metadata/properties" xmlns:ns2="93717c6c-c681-4d45-8a82-09dd9baefbc0" xmlns:ns3="273e6b89-1472-46bb-889b-efa6ed016eea" targetNamespace="http://schemas.microsoft.com/office/2006/metadata/properties" ma:root="true" ma:fieldsID="9cb68619dd269f2be2a1d36c0d6db7ba" ns2:_="" ns3:_="">
    <xsd:import namespace="93717c6c-c681-4d45-8a82-09dd9baefbc0"/>
    <xsd:import namespace="273e6b89-1472-46bb-889b-efa6ed016eea"/>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SearchProperties" minOccurs="0"/>
                <xsd:element ref="ns3:MediaServiceObjectDetectorVersions" minOccurs="0"/>
                <xsd:element ref="ns3:lcf76f155ced4ddcb4097134ff3c332f" minOccurs="0"/>
                <xsd:element ref="ns2:TaxCatchAll" minOccurs="0"/>
                <xsd:element ref="ns3:MediaServiceDateTaken" minOccurs="0"/>
                <xsd:element ref="ns3:MediaServiceOCR" minOccurs="0"/>
                <xsd:element ref="ns3:MediaServiceGenerationTime" minOccurs="0"/>
                <xsd:element ref="ns3:MediaServiceEventHashCode" minOccurs="0"/>
                <xsd:element ref="ns3:MediaServiceLocation" minOccurs="0"/>
                <xsd:element ref="ns3:MediaLengthInSecond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3717c6c-c681-4d45-8a82-09dd9baefbc0" elementFormDefault="qualified">
    <xsd:import namespace="http://schemas.microsoft.com/office/2006/documentManagement/types"/>
    <xsd:import namespace="http://schemas.microsoft.com/office/infopath/2007/PartnerControls"/>
    <xsd:element name="SharedWithUsers" ma:index="8"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Gedeeld met details" ma:internalName="SharedWithDetails" ma:readOnly="true">
      <xsd:simpleType>
        <xsd:restriction base="dms:Note">
          <xsd:maxLength value="255"/>
        </xsd:restriction>
      </xsd:simpleType>
    </xsd:element>
    <xsd:element name="TaxCatchAll" ma:index="16" nillable="true" ma:displayName="Taxonomy Catch All Column" ma:hidden="true" ma:list="{7f536fc6-352f-4f41-9867-f5d64b10659f}" ma:internalName="TaxCatchAll" ma:showField="CatchAllData" ma:web="93717c6c-c681-4d45-8a82-09dd9baefbc0">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273e6b89-1472-46bb-889b-efa6ed016eea"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SearchProperties" ma:index="12" nillable="true" ma:displayName="MediaServiceSearchProperties" ma:hidden="true" ma:internalName="MediaServiceSearchProperties" ma:readOnly="true">
      <xsd:simpleType>
        <xsd:restriction base="dms:Note"/>
      </xsd:simple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Afbeeldingtags" ma:readOnly="false" ma:fieldId="{5cf76f15-5ced-4ddc-b409-7134ff3c332f}" ma:taxonomyMulti="true" ma:sspId="32d39682-ccf7-48d8-962f-2ca2d3d56b7f"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93717c6c-c681-4d45-8a82-09dd9baefbc0" xsi:nil="true"/>
    <lcf76f155ced4ddcb4097134ff3c332f xmlns="273e6b89-1472-46bb-889b-efa6ed016eea">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A57876F9-AA2A-4ACF-AD2B-39D0674EF879}"/>
</file>

<file path=customXml/itemProps2.xml><?xml version="1.0" encoding="utf-8"?>
<ds:datastoreItem xmlns:ds="http://schemas.openxmlformats.org/officeDocument/2006/customXml" ds:itemID="{347C3C39-1818-4B37-B54B-3A48A97A2116}"/>
</file>

<file path=customXml/itemProps3.xml><?xml version="1.0" encoding="utf-8"?>
<ds:datastoreItem xmlns:ds="http://schemas.openxmlformats.org/officeDocument/2006/customXml" ds:itemID="{F580AC38-8182-4F0E-9E5A-D4372F69D996}"/>
</file>

<file path=docProps/app.xml><?xml version="1.0" encoding="utf-8"?>
<Properties xmlns="http://schemas.openxmlformats.org/officeDocument/2006/extended-properties" xmlns:vt="http://schemas.openxmlformats.org/officeDocument/2006/docPropsVTypes">
  <Template>Thema FDMCI</Template>
  <TotalTime>4820</TotalTime>
  <Words>1548</Words>
  <Application>Microsoft Macintosh PowerPoint</Application>
  <PresentationFormat>On-screen Show (16:9)</PresentationFormat>
  <Paragraphs>296</Paragraphs>
  <Slides>32</Slides>
  <Notes>16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32</vt:i4>
      </vt:variant>
    </vt:vector>
  </HeadingPairs>
  <TitlesOfParts>
    <vt:vector size="38" baseType="lpstr">
      <vt:lpstr>Abadi Extra Light</vt:lpstr>
      <vt:lpstr>Academy Engraved LET</vt:lpstr>
      <vt:lpstr>Arial</vt:lpstr>
      <vt:lpstr>Calibri</vt:lpstr>
      <vt:lpstr>Wingdings</vt:lpstr>
      <vt:lpstr>Thema FDMCI</vt:lpstr>
      <vt:lpstr>Time-Management</vt:lpstr>
      <vt:lpstr>Inhoud</vt:lpstr>
      <vt:lpstr>Time management = plannen + organiseren + doen =  het managen van jezelf  binnen de tijd die je hebt </vt:lpstr>
      <vt:lpstr>Als formule</vt:lpstr>
      <vt:lpstr>Inhoud</vt:lpstr>
      <vt:lpstr>PowerPoint Presentation</vt:lpstr>
      <vt:lpstr>GTD</vt:lpstr>
      <vt:lpstr>DIY-Braindump</vt:lpstr>
      <vt:lpstr>Inzoomen op stap 2 – Verwerken  (= inbakje legen)</vt:lpstr>
      <vt:lpstr>Realistisch plannen</vt:lpstr>
      <vt:lpstr>Wat betekenen deze items?</vt:lpstr>
      <vt:lpstr>Behapbare brokken</vt:lpstr>
      <vt:lpstr>Kompas of tijd? Waar koers je op</vt:lpstr>
      <vt:lpstr>Prioriteitenschema Eisenhower</vt:lpstr>
      <vt:lpstr>Vervolg DIY Braindump</vt:lpstr>
      <vt:lpstr>Organiseren – start met het einde in gedachte</vt:lpstr>
      <vt:lpstr>Terugplannen (of vooruit) </vt:lpstr>
      <vt:lpstr>PAUZE</vt:lpstr>
      <vt:lpstr>En wat nu als je bepaalde taken niet wilt doen….</vt:lpstr>
      <vt:lpstr>Slik die kikker!</vt:lpstr>
      <vt:lpstr>Jouw beurt PvA kikkers slikken</vt:lpstr>
      <vt:lpstr>Pauzeer &amp; Reflecteer</vt:lpstr>
      <vt:lpstr>Plannen maar!</vt:lpstr>
      <vt:lpstr>Inhoud</vt:lpstr>
      <vt:lpstr>Uitstelgedrag</vt:lpstr>
      <vt:lpstr>Uitstelgedrag</vt:lpstr>
      <vt:lpstr>PowerPoint Presentation</vt:lpstr>
      <vt:lpstr>Uistelgedrag</vt:lpstr>
      <vt:lpstr>Uitstelgedrag – mogelijke oplossingen? </vt:lpstr>
      <vt:lpstr>Inhoud</vt:lpstr>
      <vt:lpstr>Huiswerk: Organiseer to do’s –  lever in als bewijs op Portflow (bij sprint 1, persoonlijk leiderschap)</vt:lpstr>
      <vt:lpstr>Check out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Time-Management</dc:title>
  <dc:creator>Tatjana Fincke</dc:creator>
  <cp:lastModifiedBy>Jan Hein Eggers</cp:lastModifiedBy>
  <cp:revision>49</cp:revision>
  <cp:lastPrinted>2025-09-24T13:14:07Z</cp:lastPrinted>
  <dcterms:created xsi:type="dcterms:W3CDTF">2021-03-22T09:56:59Z</dcterms:created>
  <dcterms:modified xsi:type="dcterms:W3CDTF">2026-05-27T13:56:34Z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0x0101005D17F82F2A7AF34185182A75FCCE68D3</vt:lpwstr>
  </property>
</Properties>
</file>